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6"/>
  </p:notesMasterIdLst>
  <p:sldIdLst>
    <p:sldId id="256" r:id="rId2"/>
    <p:sldId id="258" r:id="rId3"/>
    <p:sldId id="257" r:id="rId4"/>
    <p:sldId id="277" r:id="rId5"/>
    <p:sldId id="259" r:id="rId6"/>
    <p:sldId id="260" r:id="rId7"/>
    <p:sldId id="261" r:id="rId8"/>
    <p:sldId id="262" r:id="rId9"/>
    <p:sldId id="263" r:id="rId10"/>
    <p:sldId id="267" r:id="rId11"/>
    <p:sldId id="268" r:id="rId12"/>
    <p:sldId id="269" r:id="rId13"/>
    <p:sldId id="270" r:id="rId14"/>
    <p:sldId id="274" r:id="rId15"/>
    <p:sldId id="278" r:id="rId16"/>
    <p:sldId id="279" r:id="rId17"/>
    <p:sldId id="280" r:id="rId18"/>
    <p:sldId id="282" r:id="rId19"/>
    <p:sldId id="283" r:id="rId20"/>
    <p:sldId id="284" r:id="rId21"/>
    <p:sldId id="285" r:id="rId22"/>
    <p:sldId id="286" r:id="rId23"/>
    <p:sldId id="288" r:id="rId24"/>
    <p:sldId id="289" r:id="rId25"/>
  </p:sldIdLst>
  <p:sldSz cx="9144000" cy="5143500" type="screen16x9"/>
  <p:notesSz cx="6858000" cy="9144000"/>
  <p:embeddedFontLst>
    <p:embeddedFont>
      <p:font typeface="Architects Daughter" panose="020B0604020202020204" charset="0"/>
      <p:regular r:id="rId27"/>
    </p:embeddedFont>
    <p:embeddedFont>
      <p:font typeface="Catamaran"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71E4E0-CEE9-458A-BF9B-A7B83BE309E7}">
  <a:tblStyle styleId="{AB71E4E0-CEE9-458A-BF9B-A7B83BE309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p:cViewPr varScale="1">
        <p:scale>
          <a:sx n="84" d="100"/>
          <a:sy n="84" d="100"/>
        </p:scale>
        <p:origin x="105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03c1a925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03c1a925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505e5f957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8505e5f957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505e5f957_2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505e5f957_2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8505e5f957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8505e5f957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505e5f957_2_2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505e5f957_2_2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8505e5f957_2_2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8505e5f957_2_2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8505e5f957_2_2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8505e5f957_2_2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8505e5f957_2_2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8505e5f957_2_2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8505e5f957_2_2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8505e5f957_2_2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8505e5f957_2_21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8505e5f957_2_2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71237d4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71237d4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8505e5f957_2_2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8505e5f957_2_2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8505e5f957_2_2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8505e5f957_2_2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8505e5f957_2_21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8505e5f957_2_21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03c1a925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03c1a925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35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3c1a925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3c1a925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78400ad449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78400ad449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505e5f957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505e5f957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505e5f957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505e5f957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71237d4e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71237d4e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71237d4e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71237d4e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505e5f957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505e5f957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03113" y="216500"/>
            <a:ext cx="4937775" cy="4527647"/>
          </a:xfrm>
          <a:prstGeom prst="rect">
            <a:avLst/>
          </a:prstGeom>
          <a:noFill/>
          <a:ln>
            <a:noFill/>
          </a:ln>
        </p:spPr>
      </p:pic>
      <p:sp>
        <p:nvSpPr>
          <p:cNvPr id="10" name="Google Shape;10;p2"/>
          <p:cNvSpPr txBox="1">
            <a:spLocks noGrp="1"/>
          </p:cNvSpPr>
          <p:nvPr>
            <p:ph type="ctrTitle"/>
          </p:nvPr>
        </p:nvSpPr>
        <p:spPr>
          <a:xfrm>
            <a:off x="2998355" y="1010125"/>
            <a:ext cx="3147300" cy="2052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311700" y="3138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51"/>
        <p:cNvGrpSpPr/>
        <p:nvPr/>
      </p:nvGrpSpPr>
      <p:grpSpPr>
        <a:xfrm>
          <a:off x="0" y="0"/>
          <a:ext cx="0" cy="0"/>
          <a:chOff x="0" y="0"/>
          <a:chExt cx="0" cy="0"/>
        </a:xfrm>
      </p:grpSpPr>
      <p:sp>
        <p:nvSpPr>
          <p:cNvPr id="52" name="Google Shape;52;p14"/>
          <p:cNvSpPr txBox="1">
            <a:spLocks noGrp="1"/>
          </p:cNvSpPr>
          <p:nvPr>
            <p:ph type="ctrTitle"/>
          </p:nvPr>
        </p:nvSpPr>
        <p:spPr>
          <a:xfrm>
            <a:off x="1394950" y="3598868"/>
            <a:ext cx="3187500" cy="7860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1800"/>
              <a:buFont typeface="Catamaran"/>
              <a:buNone/>
              <a:defRPr sz="1800">
                <a:latin typeface="Catamaran"/>
                <a:ea typeface="Catamaran"/>
                <a:cs typeface="Catamaran"/>
                <a:sym typeface="Catamaran"/>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3" name="Google Shape;53;p14"/>
          <p:cNvSpPr txBox="1">
            <a:spLocks noGrp="1"/>
          </p:cNvSpPr>
          <p:nvPr>
            <p:ph type="subTitle" idx="1"/>
          </p:nvPr>
        </p:nvSpPr>
        <p:spPr>
          <a:xfrm>
            <a:off x="1394950" y="662775"/>
            <a:ext cx="36381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ONLY_1_1">
    <p:spTree>
      <p:nvGrpSpPr>
        <p:cNvPr id="1" name="Shape 54"/>
        <p:cNvGrpSpPr/>
        <p:nvPr/>
      </p:nvGrpSpPr>
      <p:grpSpPr>
        <a:xfrm>
          <a:off x="0" y="0"/>
          <a:ext cx="0" cy="0"/>
          <a:chOff x="0" y="0"/>
          <a:chExt cx="0" cy="0"/>
        </a:xfrm>
      </p:grpSpPr>
      <p:sp>
        <p:nvSpPr>
          <p:cNvPr id="55" name="Google Shape;55;p15"/>
          <p:cNvSpPr/>
          <p:nvPr/>
        </p:nvSpPr>
        <p:spPr>
          <a:xfrm>
            <a:off x="-50175" y="300150"/>
            <a:ext cx="92415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5"/>
          <p:cNvSpPr txBox="1">
            <a:spLocks noGrp="1"/>
          </p:cNvSpPr>
          <p:nvPr>
            <p:ph type="title" idx="2"/>
          </p:nvPr>
        </p:nvSpPr>
        <p:spPr>
          <a:xfrm>
            <a:off x="1461319"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5"/>
          <p:cNvSpPr txBox="1">
            <a:spLocks noGrp="1"/>
          </p:cNvSpPr>
          <p:nvPr>
            <p:ph type="subTitle" idx="1"/>
          </p:nvPr>
        </p:nvSpPr>
        <p:spPr>
          <a:xfrm>
            <a:off x="1461325"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5"/>
          <p:cNvSpPr txBox="1">
            <a:spLocks noGrp="1"/>
          </p:cNvSpPr>
          <p:nvPr>
            <p:ph type="title" idx="3"/>
          </p:nvPr>
        </p:nvSpPr>
        <p:spPr>
          <a:xfrm>
            <a:off x="5238281"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0" name="Google Shape;60;p15"/>
          <p:cNvSpPr txBox="1">
            <a:spLocks noGrp="1"/>
          </p:cNvSpPr>
          <p:nvPr>
            <p:ph type="subTitle" idx="4"/>
          </p:nvPr>
        </p:nvSpPr>
        <p:spPr>
          <a:xfrm>
            <a:off x="5238280"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5"/>
          <p:cNvSpPr txBox="1">
            <a:spLocks noGrp="1"/>
          </p:cNvSpPr>
          <p:nvPr>
            <p:ph type="title" idx="5"/>
          </p:nvPr>
        </p:nvSpPr>
        <p:spPr>
          <a:xfrm>
            <a:off x="1461319"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2" name="Google Shape;62;p15"/>
          <p:cNvSpPr txBox="1">
            <a:spLocks noGrp="1"/>
          </p:cNvSpPr>
          <p:nvPr>
            <p:ph type="subTitle" idx="6"/>
          </p:nvPr>
        </p:nvSpPr>
        <p:spPr>
          <a:xfrm>
            <a:off x="1461325"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5"/>
          <p:cNvSpPr txBox="1">
            <a:spLocks noGrp="1"/>
          </p:cNvSpPr>
          <p:nvPr>
            <p:ph type="title" idx="7"/>
          </p:nvPr>
        </p:nvSpPr>
        <p:spPr>
          <a:xfrm>
            <a:off x="5238281"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 name="Google Shape;64;p15"/>
          <p:cNvSpPr txBox="1">
            <a:spLocks noGrp="1"/>
          </p:cNvSpPr>
          <p:nvPr>
            <p:ph type="subTitle" idx="8"/>
          </p:nvPr>
        </p:nvSpPr>
        <p:spPr>
          <a:xfrm>
            <a:off x="5238280"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Columns">
  <p:cSld name="TITLE_ONLY_1">
    <p:spTree>
      <p:nvGrpSpPr>
        <p:cNvPr id="1" name="Shape 65"/>
        <p:cNvGrpSpPr/>
        <p:nvPr/>
      </p:nvGrpSpPr>
      <p:grpSpPr>
        <a:xfrm>
          <a:off x="0" y="0"/>
          <a:ext cx="0" cy="0"/>
          <a:chOff x="0" y="0"/>
          <a:chExt cx="0" cy="0"/>
        </a:xfrm>
      </p:grpSpPr>
      <p:sp>
        <p:nvSpPr>
          <p:cNvPr id="66" name="Google Shape;66;p16"/>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title" idx="2"/>
          </p:nvPr>
        </p:nvSpPr>
        <p:spPr>
          <a:xfrm>
            <a:off x="1842319"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9" name="Google Shape;69;p16"/>
          <p:cNvSpPr txBox="1">
            <a:spLocks noGrp="1"/>
          </p:cNvSpPr>
          <p:nvPr>
            <p:ph type="subTitle" idx="1"/>
          </p:nvPr>
        </p:nvSpPr>
        <p:spPr>
          <a:xfrm>
            <a:off x="1842319"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6"/>
          <p:cNvSpPr txBox="1">
            <a:spLocks noGrp="1"/>
          </p:cNvSpPr>
          <p:nvPr>
            <p:ph type="title" idx="3"/>
          </p:nvPr>
        </p:nvSpPr>
        <p:spPr>
          <a:xfrm>
            <a:off x="4857281"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1" name="Google Shape;71;p16"/>
          <p:cNvSpPr txBox="1">
            <a:spLocks noGrp="1"/>
          </p:cNvSpPr>
          <p:nvPr>
            <p:ph type="subTitle" idx="4"/>
          </p:nvPr>
        </p:nvSpPr>
        <p:spPr>
          <a:xfrm>
            <a:off x="4857281"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72" name="Google Shape;72;p16"/>
          <p:cNvPicPr preferRelativeResize="0"/>
          <p:nvPr/>
        </p:nvPicPr>
        <p:blipFill>
          <a:blip r:embed="rId2">
            <a:alphaModFix/>
          </a:blip>
          <a:stretch>
            <a:fillRect/>
          </a:stretch>
        </p:blipFill>
        <p:spPr>
          <a:xfrm rot="-652982">
            <a:off x="-2228827" y="2581135"/>
            <a:ext cx="3104622" cy="284678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
  <p:cSld name="TITLE_ONLY_1_2">
    <p:spTree>
      <p:nvGrpSpPr>
        <p:cNvPr id="1" name="Shape 73"/>
        <p:cNvGrpSpPr/>
        <p:nvPr/>
      </p:nvGrpSpPr>
      <p:grpSpPr>
        <a:xfrm>
          <a:off x="0" y="0"/>
          <a:ext cx="0" cy="0"/>
          <a:chOff x="0" y="0"/>
          <a:chExt cx="0" cy="0"/>
        </a:xfrm>
      </p:grpSpPr>
      <p:sp>
        <p:nvSpPr>
          <p:cNvPr id="74" name="Google Shape;74;p1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title" idx="2"/>
          </p:nvPr>
        </p:nvSpPr>
        <p:spPr>
          <a:xfrm>
            <a:off x="1660812"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7" name="Google Shape;77;p17"/>
          <p:cNvSpPr txBox="1">
            <a:spLocks noGrp="1"/>
          </p:cNvSpPr>
          <p:nvPr>
            <p:ph type="subTitle" idx="1"/>
          </p:nvPr>
        </p:nvSpPr>
        <p:spPr>
          <a:xfrm>
            <a:off x="1660812"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8" name="Google Shape;78;p17"/>
          <p:cNvSpPr txBox="1">
            <a:spLocks noGrp="1"/>
          </p:cNvSpPr>
          <p:nvPr>
            <p:ph type="title" idx="3"/>
          </p:nvPr>
        </p:nvSpPr>
        <p:spPr>
          <a:xfrm>
            <a:off x="3696004"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17"/>
          <p:cNvSpPr txBox="1">
            <a:spLocks noGrp="1"/>
          </p:cNvSpPr>
          <p:nvPr>
            <p:ph type="subTitle" idx="4"/>
          </p:nvPr>
        </p:nvSpPr>
        <p:spPr>
          <a:xfrm>
            <a:off x="3696004"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 name="Google Shape;80;p17"/>
          <p:cNvSpPr txBox="1">
            <a:spLocks noGrp="1"/>
          </p:cNvSpPr>
          <p:nvPr>
            <p:ph type="title" idx="5"/>
          </p:nvPr>
        </p:nvSpPr>
        <p:spPr>
          <a:xfrm>
            <a:off x="5731191"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1" name="Google Shape;81;p17"/>
          <p:cNvSpPr txBox="1">
            <a:spLocks noGrp="1"/>
          </p:cNvSpPr>
          <p:nvPr>
            <p:ph type="subTitle" idx="6"/>
          </p:nvPr>
        </p:nvSpPr>
        <p:spPr>
          <a:xfrm>
            <a:off x="5731191"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
  <p:cSld name="SECTION_HEADER_1">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rot="-751593">
            <a:off x="1985584" y="3475404"/>
            <a:ext cx="2471738" cy="51474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20"/>
          <p:cNvSpPr txBox="1">
            <a:spLocks noGrp="1"/>
          </p:cNvSpPr>
          <p:nvPr>
            <p:ph type="subTitle" idx="1"/>
          </p:nvPr>
        </p:nvSpPr>
        <p:spPr>
          <a:xfrm rot="-739912">
            <a:off x="1652287" y="3899950"/>
            <a:ext cx="3341703" cy="79257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title">
  <p:cSld name="TITLE_2">
    <p:spTree>
      <p:nvGrpSpPr>
        <p:cNvPr id="1" name="Shape 91"/>
        <p:cNvGrpSpPr/>
        <p:nvPr/>
      </p:nvGrpSpPr>
      <p:grpSpPr>
        <a:xfrm>
          <a:off x="0" y="0"/>
          <a:ext cx="0" cy="0"/>
          <a:chOff x="0" y="0"/>
          <a:chExt cx="0" cy="0"/>
        </a:xfrm>
      </p:grpSpPr>
      <p:grpSp>
        <p:nvGrpSpPr>
          <p:cNvPr id="92" name="Google Shape;92;p21"/>
          <p:cNvGrpSpPr/>
          <p:nvPr/>
        </p:nvGrpSpPr>
        <p:grpSpPr>
          <a:xfrm>
            <a:off x="905796" y="-1057811"/>
            <a:ext cx="7332402" cy="7259105"/>
            <a:chOff x="981117" y="-452758"/>
            <a:chExt cx="7373695" cy="6214455"/>
          </a:xfrm>
        </p:grpSpPr>
        <p:sp>
          <p:nvSpPr>
            <p:cNvPr id="93" name="Google Shape;93;p21"/>
            <p:cNvSpPr/>
            <p:nvPr/>
          </p:nvSpPr>
          <p:spPr>
            <a:xfrm rot="-927981">
              <a:off x="1524243" y="324433"/>
              <a:ext cx="6321122" cy="4679152"/>
            </a:xfrm>
            <a:custGeom>
              <a:avLst/>
              <a:gdLst/>
              <a:ahLst/>
              <a:cxnLst/>
              <a:rect l="l" t="t" r="r" b="b"/>
              <a:pathLst>
                <a:path w="90530" h="67014" extrusionOk="0">
                  <a:moveTo>
                    <a:pt x="12061" y="1"/>
                  </a:moveTo>
                  <a:lnTo>
                    <a:pt x="0" y="46789"/>
                  </a:lnTo>
                  <a:lnTo>
                    <a:pt x="78469" y="67013"/>
                  </a:lnTo>
                  <a:lnTo>
                    <a:pt x="90530" y="20219"/>
                  </a:lnTo>
                  <a:lnTo>
                    <a:pt x="12061" y="1"/>
                  </a:lnTo>
                  <a:close/>
                </a:path>
              </a:pathLst>
            </a:custGeom>
            <a:solidFill>
              <a:srgbClr val="59595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p:nvPr/>
          </p:nvSpPr>
          <p:spPr>
            <a:xfrm rot="-927981">
              <a:off x="1490611" y="305347"/>
              <a:ext cx="6321122" cy="4679501"/>
            </a:xfrm>
            <a:custGeom>
              <a:avLst/>
              <a:gdLst/>
              <a:ahLst/>
              <a:cxnLst/>
              <a:rect l="l" t="t" r="r" b="b"/>
              <a:pathLst>
                <a:path w="90530" h="67019" extrusionOk="0">
                  <a:moveTo>
                    <a:pt x="12061" y="1"/>
                  </a:moveTo>
                  <a:lnTo>
                    <a:pt x="1" y="46795"/>
                  </a:lnTo>
                  <a:lnTo>
                    <a:pt x="78469" y="67019"/>
                  </a:lnTo>
                  <a:lnTo>
                    <a:pt x="90530" y="20225"/>
                  </a:lnTo>
                  <a:lnTo>
                    <a:pt x="12061" y="1"/>
                  </a:ln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1"/>
          <p:cNvSpPr/>
          <p:nvPr/>
        </p:nvSpPr>
        <p:spPr>
          <a:xfrm rot="4983645">
            <a:off x="6291354" y="3086931"/>
            <a:ext cx="1727973" cy="256442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p:nvPr/>
        </p:nvSpPr>
        <p:spPr>
          <a:xfrm rot="-2214114">
            <a:off x="397113" y="678722"/>
            <a:ext cx="2529408" cy="805252"/>
          </a:xfrm>
          <a:custGeom>
            <a:avLst/>
            <a:gdLst/>
            <a:ahLst/>
            <a:cxnLst/>
            <a:rect l="l" t="t" r="r" b="b"/>
            <a:pathLst>
              <a:path w="36226" h="14902" extrusionOk="0">
                <a:moveTo>
                  <a:pt x="991" y="1"/>
                </a:moveTo>
                <a:cubicBezTo>
                  <a:pt x="992" y="1"/>
                  <a:pt x="2172" y="1007"/>
                  <a:pt x="2091" y="1954"/>
                </a:cubicBezTo>
                <a:cubicBezTo>
                  <a:pt x="2015" y="2901"/>
                  <a:pt x="915" y="3473"/>
                  <a:pt x="915" y="3473"/>
                </a:cubicBezTo>
                <a:cubicBezTo>
                  <a:pt x="915" y="3473"/>
                  <a:pt x="2064" y="4469"/>
                  <a:pt x="1977" y="5476"/>
                </a:cubicBezTo>
                <a:cubicBezTo>
                  <a:pt x="1884" y="6477"/>
                  <a:pt x="333" y="7576"/>
                  <a:pt x="333" y="7576"/>
                </a:cubicBezTo>
                <a:cubicBezTo>
                  <a:pt x="333" y="7576"/>
                  <a:pt x="1460" y="8801"/>
                  <a:pt x="1400" y="9465"/>
                </a:cubicBezTo>
                <a:cubicBezTo>
                  <a:pt x="1345" y="10134"/>
                  <a:pt x="1" y="11364"/>
                  <a:pt x="1" y="11364"/>
                </a:cubicBezTo>
                <a:lnTo>
                  <a:pt x="34903" y="14902"/>
                </a:lnTo>
                <a:cubicBezTo>
                  <a:pt x="33053" y="12943"/>
                  <a:pt x="35230" y="11114"/>
                  <a:pt x="35230" y="11114"/>
                </a:cubicBezTo>
                <a:cubicBezTo>
                  <a:pt x="35230" y="11114"/>
                  <a:pt x="34588" y="9993"/>
                  <a:pt x="34495" y="9138"/>
                </a:cubicBezTo>
                <a:cubicBezTo>
                  <a:pt x="34397" y="8289"/>
                  <a:pt x="35905" y="7244"/>
                  <a:pt x="35905" y="7244"/>
                </a:cubicBezTo>
                <a:cubicBezTo>
                  <a:pt x="35905" y="7244"/>
                  <a:pt x="34658" y="6123"/>
                  <a:pt x="34729" y="5291"/>
                </a:cubicBezTo>
                <a:cubicBezTo>
                  <a:pt x="34800" y="4452"/>
                  <a:pt x="36226" y="3565"/>
                  <a:pt x="36226" y="3565"/>
                </a:cubicBezTo>
                <a:lnTo>
                  <a:pt x="991"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ctrTitle"/>
          </p:nvPr>
        </p:nvSpPr>
        <p:spPr>
          <a:xfrm>
            <a:off x="1371900" y="1162825"/>
            <a:ext cx="6400200" cy="2052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b="1"/>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a:endParaRPr/>
          </a:p>
        </p:txBody>
      </p:sp>
      <p:sp>
        <p:nvSpPr>
          <p:cNvPr id="98" name="Google Shape;98;p21"/>
          <p:cNvSpPr txBox="1">
            <a:spLocks noGrp="1"/>
          </p:cNvSpPr>
          <p:nvPr>
            <p:ph type="subTitle" idx="1"/>
          </p:nvPr>
        </p:nvSpPr>
        <p:spPr>
          <a:xfrm>
            <a:off x="2183100" y="3259450"/>
            <a:ext cx="4777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1">
  <p:cSld name="SECTION_HEADER_1_1">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rot="-118108">
            <a:off x="3581953" y="3412981"/>
            <a:ext cx="2471659" cy="514804"/>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24"/>
          <p:cNvSpPr txBox="1">
            <a:spLocks noGrp="1"/>
          </p:cNvSpPr>
          <p:nvPr>
            <p:ph type="subTitle" idx="1"/>
          </p:nvPr>
        </p:nvSpPr>
        <p:spPr>
          <a:xfrm rot="-106489">
            <a:off x="3143571" y="3846585"/>
            <a:ext cx="3341803" cy="7926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ercentages">
  <p:cSld name="TITLE_ONLY_1_2_1">
    <p:spTree>
      <p:nvGrpSpPr>
        <p:cNvPr id="1"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454950" y="-670575"/>
            <a:ext cx="6873224" cy="7403076"/>
          </a:xfrm>
          <a:prstGeom prst="rect">
            <a:avLst/>
          </a:prstGeom>
          <a:noFill/>
          <a:ln>
            <a:noFill/>
          </a:ln>
        </p:spPr>
      </p:pic>
      <p:sp>
        <p:nvSpPr>
          <p:cNvPr id="117" name="Google Shape;117;p25"/>
          <p:cNvSpPr txBox="1">
            <a:spLocks noGrp="1"/>
          </p:cNvSpPr>
          <p:nvPr>
            <p:ph type="subTitle" idx="1"/>
          </p:nvPr>
        </p:nvSpPr>
        <p:spPr>
          <a:xfrm>
            <a:off x="3838275" y="1547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5"/>
          <p:cNvSpPr txBox="1">
            <a:spLocks noGrp="1"/>
          </p:cNvSpPr>
          <p:nvPr>
            <p:ph type="title" hasCustomPrompt="1"/>
          </p:nvPr>
        </p:nvSpPr>
        <p:spPr>
          <a:xfrm>
            <a:off x="1334775" y="1547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9" name="Google Shape;119;p25"/>
          <p:cNvSpPr txBox="1">
            <a:spLocks noGrp="1"/>
          </p:cNvSpPr>
          <p:nvPr>
            <p:ph type="subTitle" idx="2"/>
          </p:nvPr>
        </p:nvSpPr>
        <p:spPr>
          <a:xfrm>
            <a:off x="3838275" y="26644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25"/>
          <p:cNvSpPr txBox="1">
            <a:spLocks noGrp="1"/>
          </p:cNvSpPr>
          <p:nvPr>
            <p:ph type="title" idx="3" hasCustomPrompt="1"/>
          </p:nvPr>
        </p:nvSpPr>
        <p:spPr>
          <a:xfrm>
            <a:off x="1334775" y="26644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1" name="Google Shape;121;p25"/>
          <p:cNvSpPr txBox="1">
            <a:spLocks noGrp="1"/>
          </p:cNvSpPr>
          <p:nvPr>
            <p:ph type="subTitle" idx="4"/>
          </p:nvPr>
        </p:nvSpPr>
        <p:spPr>
          <a:xfrm>
            <a:off x="3838275" y="3780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5"/>
          <p:cNvSpPr txBox="1">
            <a:spLocks noGrp="1"/>
          </p:cNvSpPr>
          <p:nvPr>
            <p:ph type="title" idx="5" hasCustomPrompt="1"/>
          </p:nvPr>
        </p:nvSpPr>
        <p:spPr>
          <a:xfrm>
            <a:off x="1334775" y="3780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ix Columns">
  <p:cSld name="TITLE_ONLY_2_1_1">
    <p:spTree>
      <p:nvGrpSpPr>
        <p:cNvPr id="1" name="Shape 123"/>
        <p:cNvGrpSpPr/>
        <p:nvPr/>
      </p:nvGrpSpPr>
      <p:grpSpPr>
        <a:xfrm>
          <a:off x="0" y="0"/>
          <a:ext cx="0" cy="0"/>
          <a:chOff x="0" y="0"/>
          <a:chExt cx="0" cy="0"/>
        </a:xfrm>
      </p:grpSpPr>
      <p:sp>
        <p:nvSpPr>
          <p:cNvPr id="124" name="Google Shape;124;p26"/>
          <p:cNvSpPr/>
          <p:nvPr/>
        </p:nvSpPr>
        <p:spPr>
          <a:xfrm rot="398269">
            <a:off x="578384" y="-5755"/>
            <a:ext cx="7181238" cy="5188439"/>
          </a:xfrm>
          <a:prstGeom prst="rect">
            <a:avLst/>
          </a:prstGeom>
          <a:solidFill>
            <a:srgbClr val="F3F3F3"/>
          </a:solidFill>
          <a:ln>
            <a:noFill/>
          </a:ln>
          <a:effectLst>
            <a:outerShdw blurRad="57150" dist="19050" dir="150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6"/>
          <p:cNvSpPr txBox="1">
            <a:spLocks noGrp="1"/>
          </p:cNvSpPr>
          <p:nvPr>
            <p:ph type="title" idx="2"/>
          </p:nvPr>
        </p:nvSpPr>
        <p:spPr>
          <a:xfrm>
            <a:off x="1139850"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6"/>
          <p:cNvSpPr txBox="1">
            <a:spLocks noGrp="1"/>
          </p:cNvSpPr>
          <p:nvPr>
            <p:ph type="subTitle" idx="1"/>
          </p:nvPr>
        </p:nvSpPr>
        <p:spPr>
          <a:xfrm>
            <a:off x="11398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6"/>
          <p:cNvSpPr txBox="1">
            <a:spLocks noGrp="1"/>
          </p:cNvSpPr>
          <p:nvPr>
            <p:ph type="title" idx="3"/>
          </p:nvPr>
        </p:nvSpPr>
        <p:spPr>
          <a:xfrm>
            <a:off x="3277646"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9" name="Google Shape;129;p26"/>
          <p:cNvSpPr txBox="1">
            <a:spLocks noGrp="1"/>
          </p:cNvSpPr>
          <p:nvPr>
            <p:ph type="subTitle" idx="4"/>
          </p:nvPr>
        </p:nvSpPr>
        <p:spPr>
          <a:xfrm>
            <a:off x="32776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p26"/>
          <p:cNvSpPr txBox="1">
            <a:spLocks noGrp="1"/>
          </p:cNvSpPr>
          <p:nvPr>
            <p:ph type="title" idx="5"/>
          </p:nvPr>
        </p:nvSpPr>
        <p:spPr>
          <a:xfrm>
            <a:off x="5415438"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1" name="Google Shape;131;p26"/>
          <p:cNvSpPr txBox="1">
            <a:spLocks noGrp="1"/>
          </p:cNvSpPr>
          <p:nvPr>
            <p:ph type="subTitle" idx="6"/>
          </p:nvPr>
        </p:nvSpPr>
        <p:spPr>
          <a:xfrm>
            <a:off x="5415446"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2" name="Google Shape;132;p26"/>
          <p:cNvSpPr txBox="1">
            <a:spLocks noGrp="1"/>
          </p:cNvSpPr>
          <p:nvPr>
            <p:ph type="title" idx="7"/>
          </p:nvPr>
        </p:nvSpPr>
        <p:spPr>
          <a:xfrm>
            <a:off x="1139850"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3" name="Google Shape;133;p26"/>
          <p:cNvSpPr txBox="1">
            <a:spLocks noGrp="1"/>
          </p:cNvSpPr>
          <p:nvPr>
            <p:ph type="subTitle" idx="8"/>
          </p:nvPr>
        </p:nvSpPr>
        <p:spPr>
          <a:xfrm>
            <a:off x="11398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26"/>
          <p:cNvSpPr txBox="1">
            <a:spLocks noGrp="1"/>
          </p:cNvSpPr>
          <p:nvPr>
            <p:ph type="title" idx="9"/>
          </p:nvPr>
        </p:nvSpPr>
        <p:spPr>
          <a:xfrm>
            <a:off x="3277646"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26"/>
          <p:cNvSpPr txBox="1">
            <a:spLocks noGrp="1"/>
          </p:cNvSpPr>
          <p:nvPr>
            <p:ph type="subTitle" idx="13"/>
          </p:nvPr>
        </p:nvSpPr>
        <p:spPr>
          <a:xfrm>
            <a:off x="32776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26"/>
          <p:cNvSpPr txBox="1">
            <a:spLocks noGrp="1"/>
          </p:cNvSpPr>
          <p:nvPr>
            <p:ph type="title" idx="14"/>
          </p:nvPr>
        </p:nvSpPr>
        <p:spPr>
          <a:xfrm>
            <a:off x="5415438"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6"/>
          <p:cNvSpPr txBox="1">
            <a:spLocks noGrp="1"/>
          </p:cNvSpPr>
          <p:nvPr>
            <p:ph type="subTitle" idx="15"/>
          </p:nvPr>
        </p:nvSpPr>
        <p:spPr>
          <a:xfrm>
            <a:off x="5415446"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lumns  1">
  <p:cSld name="TITLE_ONLY_1_2_2">
    <p:spTree>
      <p:nvGrpSpPr>
        <p:cNvPr id="1" name="Shape 138"/>
        <p:cNvGrpSpPr/>
        <p:nvPr/>
      </p:nvGrpSpPr>
      <p:grpSpPr>
        <a:xfrm>
          <a:off x="0" y="0"/>
          <a:ext cx="0" cy="0"/>
          <a:chOff x="0" y="0"/>
          <a:chExt cx="0" cy="0"/>
        </a:xfrm>
      </p:grpSpPr>
      <p:sp>
        <p:nvSpPr>
          <p:cNvPr id="139" name="Google Shape;139;p2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7"/>
          <p:cNvSpPr txBox="1">
            <a:spLocks noGrp="1"/>
          </p:cNvSpPr>
          <p:nvPr>
            <p:ph type="title" idx="2"/>
          </p:nvPr>
        </p:nvSpPr>
        <p:spPr>
          <a:xfrm>
            <a:off x="1260376"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27"/>
          <p:cNvSpPr txBox="1">
            <a:spLocks noGrp="1"/>
          </p:cNvSpPr>
          <p:nvPr>
            <p:ph type="subTitle" idx="1"/>
          </p:nvPr>
        </p:nvSpPr>
        <p:spPr>
          <a:xfrm>
            <a:off x="1260376"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27"/>
          <p:cNvSpPr txBox="1">
            <a:spLocks noGrp="1"/>
          </p:cNvSpPr>
          <p:nvPr>
            <p:ph type="title" idx="3"/>
          </p:nvPr>
        </p:nvSpPr>
        <p:spPr>
          <a:xfrm>
            <a:off x="4407027"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4" name="Google Shape;144;p27"/>
          <p:cNvSpPr txBox="1">
            <a:spLocks noGrp="1"/>
          </p:cNvSpPr>
          <p:nvPr>
            <p:ph type="subTitle" idx="4"/>
          </p:nvPr>
        </p:nvSpPr>
        <p:spPr>
          <a:xfrm>
            <a:off x="4407027"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452811">
            <a:off x="3437575" y="3328334"/>
            <a:ext cx="2471509" cy="514745"/>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rot="464367">
            <a:off x="2904682" y="3753522"/>
            <a:ext cx="3341539" cy="792628"/>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2">
  <p:cSld name="SECTION_HEADER_1_1_1">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rot="530765">
            <a:off x="1278700" y="3438716"/>
            <a:ext cx="2471701" cy="51492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 name="Google Shape;147;p28"/>
          <p:cNvSpPr txBox="1">
            <a:spLocks noGrp="1"/>
          </p:cNvSpPr>
          <p:nvPr>
            <p:ph type="subTitle" idx="1"/>
          </p:nvPr>
        </p:nvSpPr>
        <p:spPr>
          <a:xfrm rot="542320">
            <a:off x="732969" y="3861485"/>
            <a:ext cx="3341797" cy="7925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1">
  <p:cSld name="CAPTION_ONLY_1">
    <p:spTree>
      <p:nvGrpSpPr>
        <p:cNvPr id="1" name="Shape 148"/>
        <p:cNvGrpSpPr/>
        <p:nvPr/>
      </p:nvGrpSpPr>
      <p:grpSpPr>
        <a:xfrm>
          <a:off x="0" y="0"/>
          <a:ext cx="0" cy="0"/>
          <a:chOff x="0" y="0"/>
          <a:chExt cx="0" cy="0"/>
        </a:xfrm>
      </p:grpSpPr>
      <p:pic>
        <p:nvPicPr>
          <p:cNvPr id="149" name="Google Shape;149;p29"/>
          <p:cNvPicPr preferRelativeResize="0"/>
          <p:nvPr/>
        </p:nvPicPr>
        <p:blipFill>
          <a:blip r:embed="rId2">
            <a:alphaModFix/>
          </a:blip>
          <a:stretch>
            <a:fillRect/>
          </a:stretch>
        </p:blipFill>
        <p:spPr>
          <a:xfrm>
            <a:off x="346475" y="-4025"/>
            <a:ext cx="3761450" cy="4694351"/>
          </a:xfrm>
          <a:prstGeom prst="rect">
            <a:avLst/>
          </a:prstGeom>
          <a:noFill/>
          <a:ln>
            <a:noFill/>
          </a:ln>
        </p:spPr>
      </p:pic>
      <p:sp>
        <p:nvSpPr>
          <p:cNvPr id="150" name="Google Shape;150;p29"/>
          <p:cNvSpPr txBox="1">
            <a:spLocks noGrp="1"/>
          </p:cNvSpPr>
          <p:nvPr>
            <p:ph type="title"/>
          </p:nvPr>
        </p:nvSpPr>
        <p:spPr>
          <a:xfrm>
            <a:off x="974250" y="1588325"/>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1" name="Google Shape;151;p29"/>
          <p:cNvSpPr txBox="1">
            <a:spLocks noGrp="1"/>
          </p:cNvSpPr>
          <p:nvPr>
            <p:ph type="subTitle" idx="1"/>
          </p:nvPr>
        </p:nvSpPr>
        <p:spPr>
          <a:xfrm>
            <a:off x="974250" y="2692125"/>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2">
  <p:cSld name="CAPTION_ONLY_1_1">
    <p:spTree>
      <p:nvGrpSpPr>
        <p:cNvPr id="1" name="Shape 152"/>
        <p:cNvGrpSpPr/>
        <p:nvPr/>
      </p:nvGrpSpPr>
      <p:grpSpPr>
        <a:xfrm>
          <a:off x="0" y="0"/>
          <a:ext cx="0" cy="0"/>
          <a:chOff x="0" y="0"/>
          <a:chExt cx="0" cy="0"/>
        </a:xfrm>
      </p:grpSpPr>
      <p:pic>
        <p:nvPicPr>
          <p:cNvPr id="153" name="Google Shape;153;p30"/>
          <p:cNvPicPr preferRelativeResize="0"/>
          <p:nvPr/>
        </p:nvPicPr>
        <p:blipFill>
          <a:blip r:embed="rId2">
            <a:alphaModFix/>
          </a:blip>
          <a:stretch>
            <a:fillRect/>
          </a:stretch>
        </p:blipFill>
        <p:spPr>
          <a:xfrm>
            <a:off x="5191875" y="0"/>
            <a:ext cx="3761450" cy="4694351"/>
          </a:xfrm>
          <a:prstGeom prst="rect">
            <a:avLst/>
          </a:prstGeom>
          <a:noFill/>
          <a:ln>
            <a:noFill/>
          </a:ln>
        </p:spPr>
      </p:pic>
      <p:sp>
        <p:nvSpPr>
          <p:cNvPr id="154" name="Google Shape;154;p30"/>
          <p:cNvSpPr txBox="1">
            <a:spLocks noGrp="1"/>
          </p:cNvSpPr>
          <p:nvPr>
            <p:ph type="title"/>
          </p:nvPr>
        </p:nvSpPr>
        <p:spPr>
          <a:xfrm>
            <a:off x="5819650" y="1592350"/>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5" name="Google Shape;155;p30"/>
          <p:cNvSpPr txBox="1">
            <a:spLocks noGrp="1"/>
          </p:cNvSpPr>
          <p:nvPr>
            <p:ph type="subTitle" idx="1"/>
          </p:nvPr>
        </p:nvSpPr>
        <p:spPr>
          <a:xfrm>
            <a:off x="5819650" y="2696150"/>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102"/>
        <p:cNvGrpSpPr/>
        <p:nvPr/>
      </p:nvGrpSpPr>
      <p:grpSpPr>
        <a:xfrm>
          <a:off x="0" y="0"/>
          <a:ext cx="0" cy="0"/>
          <a:chOff x="0" y="0"/>
          <a:chExt cx="0" cy="0"/>
        </a:xfrm>
      </p:grpSpPr>
      <p:sp>
        <p:nvSpPr>
          <p:cNvPr id="103" name="Google Shape;103;p23"/>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5" name="Google Shape;105;p23"/>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
        <p:nvSpPr>
          <p:cNvPr id="106" name="Google Shape;106;p23"/>
          <p:cNvSpPr txBox="1">
            <a:spLocks noGrp="1"/>
          </p:cNvSpPr>
          <p:nvPr>
            <p:ph type="subTitle" idx="1"/>
          </p:nvPr>
        </p:nvSpPr>
        <p:spPr>
          <a:xfrm>
            <a:off x="1230498"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23"/>
          <p:cNvSpPr txBox="1">
            <a:spLocks noGrp="1"/>
          </p:cNvSpPr>
          <p:nvPr>
            <p:ph type="title" idx="2" hasCustomPrompt="1"/>
          </p:nvPr>
        </p:nvSpPr>
        <p:spPr>
          <a:xfrm>
            <a:off x="1230488"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08" name="Google Shape;108;p23"/>
          <p:cNvSpPr txBox="1">
            <a:spLocks noGrp="1"/>
          </p:cNvSpPr>
          <p:nvPr>
            <p:ph type="subTitle" idx="3"/>
          </p:nvPr>
        </p:nvSpPr>
        <p:spPr>
          <a:xfrm>
            <a:off x="3837123"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23"/>
          <p:cNvSpPr txBox="1">
            <a:spLocks noGrp="1"/>
          </p:cNvSpPr>
          <p:nvPr>
            <p:ph type="title" idx="4" hasCustomPrompt="1"/>
          </p:nvPr>
        </p:nvSpPr>
        <p:spPr>
          <a:xfrm>
            <a:off x="3837113"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0" name="Google Shape;110;p23"/>
          <p:cNvSpPr txBox="1">
            <a:spLocks noGrp="1"/>
          </p:cNvSpPr>
          <p:nvPr>
            <p:ph type="subTitle" idx="5"/>
          </p:nvPr>
        </p:nvSpPr>
        <p:spPr>
          <a:xfrm>
            <a:off x="2533811" y="3957350"/>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23"/>
          <p:cNvSpPr txBox="1">
            <a:spLocks noGrp="1"/>
          </p:cNvSpPr>
          <p:nvPr>
            <p:ph type="title" idx="6" hasCustomPrompt="1"/>
          </p:nvPr>
        </p:nvSpPr>
        <p:spPr>
          <a:xfrm>
            <a:off x="2533788" y="3192450"/>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Tree>
    <p:extLst>
      <p:ext uri="{BB962C8B-B14F-4D97-AF65-F5344CB8AC3E}">
        <p14:creationId xmlns:p14="http://schemas.microsoft.com/office/powerpoint/2010/main" val="2577463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56"/>
        <p:cNvGrpSpPr/>
        <p:nvPr/>
      </p:nvGrpSpPr>
      <p:grpSpPr>
        <a:xfrm>
          <a:off x="0" y="0"/>
          <a:ext cx="0" cy="0"/>
          <a:chOff x="0" y="0"/>
          <a:chExt cx="0" cy="0"/>
        </a:xfrm>
      </p:grpSpPr>
      <p:pic>
        <p:nvPicPr>
          <p:cNvPr id="157" name="Google Shape;157;p31"/>
          <p:cNvPicPr preferRelativeResize="0"/>
          <p:nvPr/>
        </p:nvPicPr>
        <p:blipFill>
          <a:blip r:embed="rId2">
            <a:alphaModFix/>
          </a:blip>
          <a:stretch>
            <a:fillRect/>
          </a:stretch>
        </p:blipFill>
        <p:spPr>
          <a:xfrm>
            <a:off x="717554" y="-1325744"/>
            <a:ext cx="5428087" cy="7181544"/>
          </a:xfrm>
          <a:prstGeom prst="rect">
            <a:avLst/>
          </a:prstGeom>
          <a:noFill/>
          <a:ln>
            <a:noFill/>
          </a:ln>
          <a:effectLst>
            <a:outerShdw blurRad="57150" dist="19050" dir="5400000" algn="bl" rotWithShape="0">
              <a:srgbClr val="000000">
                <a:alpha val="50000"/>
              </a:srgbClr>
            </a:outerShdw>
          </a:effectLst>
        </p:spPr>
      </p:pic>
      <p:sp>
        <p:nvSpPr>
          <p:cNvPr id="158" name="Google Shape;158;p31"/>
          <p:cNvSpPr txBox="1">
            <a:spLocks noGrp="1"/>
          </p:cNvSpPr>
          <p:nvPr>
            <p:ph type="ctrTitle"/>
          </p:nvPr>
        </p:nvSpPr>
        <p:spPr>
          <a:xfrm>
            <a:off x="1677525" y="261100"/>
            <a:ext cx="4353300" cy="946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9" name="Google Shape;159;p31"/>
          <p:cNvSpPr txBox="1">
            <a:spLocks noGrp="1"/>
          </p:cNvSpPr>
          <p:nvPr>
            <p:ph type="subTitle" idx="1"/>
          </p:nvPr>
        </p:nvSpPr>
        <p:spPr>
          <a:xfrm>
            <a:off x="1677525" y="1284100"/>
            <a:ext cx="3986100" cy="17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0" name="Google Shape;160;p31"/>
          <p:cNvSpPr txBox="1"/>
          <p:nvPr/>
        </p:nvSpPr>
        <p:spPr>
          <a:xfrm>
            <a:off x="1677525" y="3323999"/>
            <a:ext cx="3305400" cy="666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Slidesgo</a:t>
            </a:r>
            <a:r>
              <a:rPr lang="en" sz="1200">
                <a:solidFill>
                  <a:schemeClr val="dk1"/>
                </a:solidFill>
                <a:latin typeface="Catamaran"/>
                <a:ea typeface="Catamaran"/>
                <a:cs typeface="Catamaran"/>
                <a:sym typeface="Catamaran"/>
              </a:rPr>
              <a:t>, including icons by </a:t>
            </a:r>
            <a:r>
              <a:rPr lang="en" sz="1200">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 sz="1200">
                <a:solidFill>
                  <a:schemeClr val="dk1"/>
                </a:solidFill>
                <a:latin typeface="Catamaran"/>
                <a:ea typeface="Catamaran"/>
                <a:cs typeface="Catamaran"/>
                <a:sym typeface="Catamaran"/>
              </a:rPr>
              <a:t>, and infographics &amp; images by </a:t>
            </a:r>
            <a:r>
              <a:rPr lang="en" sz="1200">
                <a:solidFill>
                  <a:schemeClr val="dk1"/>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marL="0" lvl="0" indent="0" algn="l" rtl="0">
              <a:spcBef>
                <a:spcPts val="300"/>
              </a:spcBef>
              <a:spcAft>
                <a:spcPts val="0"/>
              </a:spcAft>
              <a:buNone/>
            </a:pPr>
            <a:endParaRPr sz="12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280194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 name="Google Shape;17;p4"/>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5"/>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1" name="Google Shape;31;p7"/>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369188" y="746250"/>
            <a:ext cx="4238100" cy="755700"/>
          </a:xfrm>
          <a:prstGeom prst="rect">
            <a:avLst/>
          </a:prstGeom>
        </p:spPr>
        <p:txBody>
          <a:bodyPr spcFirstLastPara="1" wrap="square" lIns="91425" tIns="91425" rIns="91425" bIns="91425" anchor="b" anchorCtr="0">
            <a:noAutofit/>
          </a:bodyPr>
          <a:lstStyle>
            <a:lvl1pPr lvl="0">
              <a:spcBef>
                <a:spcPts val="0"/>
              </a:spcBef>
              <a:spcAft>
                <a:spcPts val="0"/>
              </a:spcAft>
              <a:buSzPts val="2700"/>
              <a:buNone/>
              <a:defRPr sz="27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8"/>
          <p:cNvSpPr txBox="1">
            <a:spLocks noGrp="1"/>
          </p:cNvSpPr>
          <p:nvPr>
            <p:ph type="body" idx="1"/>
          </p:nvPr>
        </p:nvSpPr>
        <p:spPr>
          <a:xfrm>
            <a:off x="1369188" y="1580250"/>
            <a:ext cx="4238100" cy="2664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txBox="1">
            <a:spLocks noGrp="1"/>
          </p:cNvSpPr>
          <p:nvPr>
            <p:ph type="subTitle" idx="1"/>
          </p:nvPr>
        </p:nvSpPr>
        <p:spPr>
          <a:xfrm>
            <a:off x="1063200" y="1807053"/>
            <a:ext cx="3646800" cy="488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Architects Daughter"/>
              <a:buNone/>
              <a:defRPr sz="2000" b="1">
                <a:latin typeface="Architects Daughter"/>
                <a:ea typeface="Architects Daughter"/>
                <a:cs typeface="Architects Daughter"/>
                <a:sym typeface="Architects Daughte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0"/>
          <p:cNvSpPr txBox="1">
            <a:spLocks noGrp="1"/>
          </p:cNvSpPr>
          <p:nvPr>
            <p:ph type="body" idx="2"/>
          </p:nvPr>
        </p:nvSpPr>
        <p:spPr>
          <a:xfrm>
            <a:off x="1063200" y="2473322"/>
            <a:ext cx="4531200" cy="236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0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10"/>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0"/>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2"/>
          <p:cNvPicPr preferRelativeResize="0"/>
          <p:nvPr/>
        </p:nvPicPr>
        <p:blipFill>
          <a:blip r:embed="rId2">
            <a:alphaModFix/>
          </a:blip>
          <a:stretch>
            <a:fillRect/>
          </a:stretch>
        </p:blipFill>
        <p:spPr>
          <a:xfrm rot="-5400000">
            <a:off x="2758488" y="-463550"/>
            <a:ext cx="3627026" cy="6417823"/>
          </a:xfrm>
          <a:prstGeom prst="rect">
            <a:avLst/>
          </a:prstGeom>
          <a:noFill/>
          <a:ln>
            <a:noFill/>
          </a:ln>
        </p:spPr>
      </p:pic>
      <p:sp>
        <p:nvSpPr>
          <p:cNvPr id="48" name="Google Shape;48;p12"/>
          <p:cNvSpPr txBox="1">
            <a:spLocks noGrp="1"/>
          </p:cNvSpPr>
          <p:nvPr>
            <p:ph type="title" hasCustomPrompt="1"/>
          </p:nvPr>
        </p:nvSpPr>
        <p:spPr>
          <a:xfrm>
            <a:off x="2271775" y="1542250"/>
            <a:ext cx="4600500" cy="14208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9" name="Google Shape;49;p12"/>
          <p:cNvSpPr txBox="1">
            <a:spLocks noGrp="1"/>
          </p:cNvSpPr>
          <p:nvPr>
            <p:ph type="body" idx="1"/>
          </p:nvPr>
        </p:nvSpPr>
        <p:spPr>
          <a:xfrm>
            <a:off x="2984250" y="2915600"/>
            <a:ext cx="3175500" cy="7080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8" r:id="rId8"/>
    <p:sldLayoutId id="2147483659" r:id="rId9"/>
    <p:sldLayoutId id="2147483660" r:id="rId10"/>
    <p:sldLayoutId id="2147483661" r:id="rId11"/>
    <p:sldLayoutId id="2147483662" r:id="rId12"/>
    <p:sldLayoutId id="2147483663" r:id="rId13"/>
    <p:sldLayoutId id="2147483666" r:id="rId14"/>
    <p:sldLayoutId id="2147483667" r:id="rId15"/>
    <p:sldLayoutId id="2147483670" r:id="rId16"/>
    <p:sldLayoutId id="2147483671" r:id="rId17"/>
    <p:sldLayoutId id="2147483672" r:id="rId18"/>
    <p:sldLayoutId id="2147483673" r:id="rId19"/>
    <p:sldLayoutId id="2147483674" r:id="rId20"/>
    <p:sldLayoutId id="2147483675" r:id="rId21"/>
    <p:sldLayoutId id="2147483676"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9.png"/><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slide" Target="slide5.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image" Target="../media/image10.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slide" Target="slide11.xml"/><Relationship Id="rId5"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9.png"/><Relationship Id="rId7"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9.png"/><Relationship Id="rId7"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image" Target="../media/image8.png"/><Relationship Id="rId9"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slide" Target="slide11.xml"/><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 Target="slide5.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image" Target="../media/image8.png"/><Relationship Id="rId10" Type="http://schemas.openxmlformats.org/officeDocument/2006/relationships/slide" Target="slide15.xml"/><Relationship Id="rId4" Type="http://schemas.openxmlformats.org/officeDocument/2006/relationships/image" Target="../media/image9.png"/><Relationship Id="rId9"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5.xml"/><Relationship Id="rId5" Type="http://schemas.openxmlformats.org/officeDocument/2006/relationships/image" Target="../media/image9.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2.png"/><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slide" Target="slide21.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image" Target="../media/image10.png"/><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3.png"/><Relationship Id="rId4" Type="http://schemas.openxmlformats.org/officeDocument/2006/relationships/slide" Target="slide5.xml"/><Relationship Id="rId9"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9.png"/><Relationship Id="rId7"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6.xml"/><Relationship Id="rId9" Type="http://schemas.openxmlformats.org/officeDocument/2006/relationships/slide" Target="slide20.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6.png"/><Relationship Id="rId7"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11.xml"/><Relationship Id="rId5"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slide" Target="slide7.xm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20.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6.pn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image" Target="../media/image13.png"/><Relationship Id="rId9" Type="http://schemas.openxmlformats.org/officeDocument/2006/relationships/slide" Target="slide20.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image" Target="../media/image9.png"/><Relationship Id="rId10" Type="http://schemas.openxmlformats.org/officeDocument/2006/relationships/slide" Target="slide15.xml"/><Relationship Id="rId4" Type="http://schemas.openxmlformats.org/officeDocument/2006/relationships/image" Target="../media/image18.png"/><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image" Target="../media/image9.png"/><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p:nvPr/>
        </p:nvSpPr>
        <p:spPr>
          <a:xfrm>
            <a:off x="3546985" y="2004575"/>
            <a:ext cx="2077943" cy="2742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5"/>
          <p:cNvSpPr txBox="1">
            <a:spLocks noGrp="1"/>
          </p:cNvSpPr>
          <p:nvPr>
            <p:ph type="ctrTitle"/>
          </p:nvPr>
        </p:nvSpPr>
        <p:spPr>
          <a:xfrm>
            <a:off x="2929656" y="829881"/>
            <a:ext cx="3312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PHILIPPINE CONSTITUTIONS</a:t>
            </a:r>
            <a:endParaRPr sz="2000" dirty="0"/>
          </a:p>
        </p:txBody>
      </p:sp>
      <p:sp>
        <p:nvSpPr>
          <p:cNvPr id="176" name="Google Shape;176;p35"/>
          <p:cNvSpPr txBox="1">
            <a:spLocks noGrp="1"/>
          </p:cNvSpPr>
          <p:nvPr>
            <p:ph type="subTitle" idx="1"/>
          </p:nvPr>
        </p:nvSpPr>
        <p:spPr>
          <a:xfrm>
            <a:off x="311700" y="3138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Click start to begin presentation!</a:t>
            </a:r>
            <a:endParaRPr dirty="0"/>
          </a:p>
        </p:txBody>
      </p:sp>
      <p:pic>
        <p:nvPicPr>
          <p:cNvPr id="177" name="Google Shape;177;p35"/>
          <p:cNvPicPr preferRelativeResize="0"/>
          <p:nvPr/>
        </p:nvPicPr>
        <p:blipFill>
          <a:blip r:embed="rId3">
            <a:alphaModFix/>
          </a:blip>
          <a:stretch>
            <a:fillRect/>
          </a:stretch>
        </p:blipFill>
        <p:spPr>
          <a:xfrm>
            <a:off x="530769" y="613825"/>
            <a:ext cx="778932" cy="792600"/>
          </a:xfrm>
          <a:prstGeom prst="rect">
            <a:avLst/>
          </a:prstGeom>
          <a:noFill/>
          <a:ln>
            <a:noFill/>
          </a:ln>
        </p:spPr>
      </p:pic>
      <p:pic>
        <p:nvPicPr>
          <p:cNvPr id="178" name="Google Shape;178;p35"/>
          <p:cNvPicPr preferRelativeResize="0"/>
          <p:nvPr/>
        </p:nvPicPr>
        <p:blipFill>
          <a:blip r:embed="rId4">
            <a:alphaModFix/>
          </a:blip>
          <a:stretch>
            <a:fillRect/>
          </a:stretch>
        </p:blipFill>
        <p:spPr>
          <a:xfrm>
            <a:off x="7819265" y="3182105"/>
            <a:ext cx="778926" cy="793795"/>
          </a:xfrm>
          <a:prstGeom prst="rect">
            <a:avLst/>
          </a:prstGeom>
          <a:noFill/>
          <a:ln>
            <a:noFill/>
          </a:ln>
        </p:spPr>
      </p:pic>
      <p:pic>
        <p:nvPicPr>
          <p:cNvPr id="179" name="Google Shape;179;p35"/>
          <p:cNvPicPr preferRelativeResize="0"/>
          <p:nvPr/>
        </p:nvPicPr>
        <p:blipFill>
          <a:blip r:embed="rId5">
            <a:alphaModFix/>
          </a:blip>
          <a:stretch>
            <a:fillRect/>
          </a:stretch>
        </p:blipFill>
        <p:spPr>
          <a:xfrm>
            <a:off x="7406488" y="-1737152"/>
            <a:ext cx="3475024" cy="3813073"/>
          </a:xfrm>
          <a:prstGeom prst="rect">
            <a:avLst/>
          </a:prstGeom>
          <a:noFill/>
          <a:ln>
            <a:noFill/>
          </a:ln>
        </p:spPr>
      </p:pic>
      <p:sp>
        <p:nvSpPr>
          <p:cNvPr id="181" name="Google Shape;181;p35">
            <a:hlinkClick r:id="rId6" action="ppaction://hlinksldjump"/>
          </p:cNvPr>
          <p:cNvSpPr/>
          <p:nvPr/>
        </p:nvSpPr>
        <p:spPr>
          <a:xfrm>
            <a:off x="3706800" y="3851325"/>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a:hlinkClick r:id="rId6" action="ppaction://hlinksldjump"/>
          </p:cNvPr>
          <p:cNvSpPr txBox="1">
            <a:spLocks noGrp="1"/>
          </p:cNvSpPr>
          <p:nvPr>
            <p:ph type="ctrTitle"/>
          </p:nvPr>
        </p:nvSpPr>
        <p:spPr>
          <a:xfrm>
            <a:off x="4240818" y="3917025"/>
            <a:ext cx="91590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START!</a:t>
            </a:r>
            <a:endParaRPr sz="1200"/>
          </a:p>
        </p:txBody>
      </p:sp>
      <p:sp>
        <p:nvSpPr>
          <p:cNvPr id="183" name="Google Shape;183;p35">
            <a:hlinkClick r:id="rId6" action="ppaction://hlinksldjump"/>
          </p:cNvPr>
          <p:cNvSpPr/>
          <p:nvPr/>
        </p:nvSpPr>
        <p:spPr>
          <a:xfrm rot="-5400000">
            <a:off x="4125666" y="39860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6A7F5015-AB5E-49B7-A972-227F44589720}"/>
              </a:ext>
            </a:extLst>
          </p:cNvPr>
          <p:cNvGrpSpPr/>
          <p:nvPr/>
        </p:nvGrpSpPr>
        <p:grpSpPr>
          <a:xfrm>
            <a:off x="-4651" y="3177032"/>
            <a:ext cx="2428700" cy="1954065"/>
            <a:chOff x="0" y="3280168"/>
            <a:chExt cx="2428700" cy="1954065"/>
          </a:xfrm>
        </p:grpSpPr>
        <p:pic>
          <p:nvPicPr>
            <p:cNvPr id="180" name="Google Shape;180;p35"/>
            <p:cNvPicPr preferRelativeResize="0"/>
            <p:nvPr/>
          </p:nvPicPr>
          <p:blipFill>
            <a:blip r:embed="rId7">
              <a:alphaModFix/>
            </a:blip>
            <a:stretch>
              <a:fillRect/>
            </a:stretch>
          </p:blipFill>
          <p:spPr>
            <a:xfrm>
              <a:off x="0" y="3280168"/>
              <a:ext cx="2428700" cy="1817497"/>
            </a:xfrm>
            <a:prstGeom prst="rect">
              <a:avLst/>
            </a:prstGeom>
            <a:noFill/>
            <a:ln>
              <a:noFill/>
            </a:ln>
          </p:spPr>
        </p:pic>
        <p:sp>
          <p:nvSpPr>
            <p:cNvPr id="2" name="TextBox 1">
              <a:extLst>
                <a:ext uri="{FF2B5EF4-FFF2-40B4-BE49-F238E27FC236}">
                  <a16:creationId xmlns:a16="http://schemas.microsoft.com/office/drawing/2014/main" id="{8410F707-4AA0-447F-B1C3-AD100F548296}"/>
                </a:ext>
              </a:extLst>
            </p:cNvPr>
            <p:cNvSpPr txBox="1"/>
            <p:nvPr/>
          </p:nvSpPr>
          <p:spPr>
            <a:xfrm>
              <a:off x="0" y="4110849"/>
              <a:ext cx="2126255" cy="1123384"/>
            </a:xfrm>
            <a:prstGeom prst="rect">
              <a:avLst/>
            </a:prstGeom>
            <a:noFill/>
          </p:spPr>
          <p:txBody>
            <a:bodyPr wrap="square" rtlCol="0">
              <a:spAutoFit/>
            </a:bodyPr>
            <a:lstStyle/>
            <a:p>
              <a:endParaRPr lang="en-US" dirty="0"/>
            </a:p>
            <a:p>
              <a:r>
                <a:rPr lang="en-US" dirty="0"/>
                <a:t>By:</a:t>
              </a:r>
            </a:p>
            <a:p>
              <a:endParaRPr lang="en-US" dirty="0"/>
            </a:p>
            <a:p>
              <a:r>
                <a:rPr lang="en-US" sz="1100" dirty="0"/>
                <a:t>Kyle Tracy Erasmo</a:t>
              </a:r>
            </a:p>
            <a:p>
              <a:endParaRPr lang="en-PH"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par>
                                <p:cTn id="11" presetID="2" presetClass="entr" presetSubtype="2"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9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6"/>
          <p:cNvSpPr/>
          <p:nvPr/>
        </p:nvSpPr>
        <p:spPr>
          <a:xfrm>
            <a:off x="-64650" y="1217625"/>
            <a:ext cx="7017600" cy="4002300"/>
          </a:xfrm>
          <a:prstGeom prst="rect">
            <a:avLst/>
          </a:prstGeom>
          <a:solidFill>
            <a:srgbClr val="FFD966"/>
          </a:solidFill>
          <a:ln>
            <a:noFill/>
          </a:ln>
          <a:effectLst>
            <a:outerShdw blurRad="57150" dist="19050" dir="164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txBox="1">
            <a:spLocks noGrp="1"/>
          </p:cNvSpPr>
          <p:nvPr>
            <p:ph type="subTitle" idx="1"/>
          </p:nvPr>
        </p:nvSpPr>
        <p:spPr>
          <a:xfrm>
            <a:off x="-125875" y="1580900"/>
            <a:ext cx="6622224" cy="488100"/>
          </a:xfrm>
          <a:prstGeom prst="rect">
            <a:avLst/>
          </a:prstGeom>
        </p:spPr>
        <p:txBody>
          <a:bodyPr spcFirstLastPara="1" wrap="square" lIns="91425" tIns="91425" rIns="91425" bIns="91425" anchor="b" anchorCtr="0">
            <a:noAutofit/>
          </a:bodyPr>
          <a:lstStyle/>
          <a:p>
            <a:br>
              <a:rPr lang="en-US" b="0" dirty="0"/>
            </a:br>
            <a:r>
              <a:rPr lang="en-US" b="0" dirty="0"/>
              <a:t>The three parts of the constitution which are of particular interest are:</a:t>
            </a:r>
          </a:p>
        </p:txBody>
      </p:sp>
      <p:sp>
        <p:nvSpPr>
          <p:cNvPr id="478" name="Google Shape;478;p46"/>
          <p:cNvSpPr txBox="1">
            <a:spLocks noGrp="1"/>
          </p:cNvSpPr>
          <p:nvPr>
            <p:ph type="body" idx="2"/>
          </p:nvPr>
        </p:nvSpPr>
        <p:spPr>
          <a:xfrm>
            <a:off x="492199" y="2077388"/>
            <a:ext cx="6089575" cy="3066112"/>
          </a:xfrm>
          <a:prstGeom prst="rect">
            <a:avLst/>
          </a:prstGeom>
        </p:spPr>
        <p:txBody>
          <a:bodyPr spcFirstLastPara="1" wrap="square" lIns="91425" tIns="91425" rIns="91425" bIns="91425" anchor="t" anchorCtr="0">
            <a:noAutofit/>
          </a:bodyPr>
          <a:lstStyle/>
          <a:p>
            <a:r>
              <a:rPr lang="en-US" sz="1200" dirty="0"/>
              <a:t>Article 4, which lists three distinct powers, the legislative, the executive, and the judicial, specifies that any two or more of these powers shall never be vested in a single individual, and specifies that the legislative power shall never be vested in a single individual.</a:t>
            </a:r>
          </a:p>
          <a:p>
            <a:pPr marL="127000" indent="0">
              <a:buNone/>
            </a:pPr>
            <a:endParaRPr lang="en-US" sz="1200" dirty="0"/>
          </a:p>
          <a:p>
            <a:r>
              <a:rPr lang="en-US" sz="1200" dirty="0"/>
              <a:t>Title VI, comprising articles 54 and 55, which mandate the election of seven legislators to a Permanent Commission which is to meet when convoked by its presiding officer during periods of legislative adjournment. This commission is mandated, among other things, “To act on pending matters which require proper action.”</a:t>
            </a:r>
          </a:p>
          <a:p>
            <a:pPr marL="127000" indent="0">
              <a:buNone/>
            </a:pPr>
            <a:endParaRPr lang="en-US" sz="1200" dirty="0"/>
          </a:p>
          <a:p>
            <a:r>
              <a:rPr lang="en-US" sz="1200" dirty="0"/>
              <a:t>Article 99, which read, Notwithstanding the general rule established in paragraph 2 of Article 4, in the meantime that the country is fighting for its independence, the Government is empowered to resolve during the closure of the Congress all questions and difficulties not provided for in the laws, which give rise to unforeseen events, by the issuance of decrees, of which the Permanent Commission shall be duly apprised as well as the Assembly when it meets in accordance with this Constitution.</a:t>
            </a:r>
          </a:p>
          <a:p>
            <a:endParaRPr sz="1200" dirty="0"/>
          </a:p>
        </p:txBody>
      </p:sp>
      <p:sp>
        <p:nvSpPr>
          <p:cNvPr id="479" name="Google Shape;479;p46"/>
          <p:cNvSpPr txBox="1">
            <a:spLocks noGrp="1"/>
          </p:cNvSpPr>
          <p:nvPr>
            <p:ph type="title"/>
          </p:nvPr>
        </p:nvSpPr>
        <p:spPr>
          <a:xfrm>
            <a:off x="894763" y="460651"/>
            <a:ext cx="7017600" cy="572700"/>
          </a:xfrm>
          <a:prstGeom prst="rect">
            <a:avLst/>
          </a:prstGeom>
        </p:spPr>
        <p:txBody>
          <a:bodyPr spcFirstLastPara="1" wrap="square" lIns="91425" tIns="91425" rIns="91425" bIns="91425" anchor="b" anchorCtr="0">
            <a:noAutofit/>
          </a:bodyPr>
          <a:lstStyle/>
          <a:p>
            <a:pPr algn="just" rtl="0">
              <a:spcBef>
                <a:spcPts val="1200"/>
              </a:spcBef>
              <a:spcAft>
                <a:spcPts val="1200"/>
              </a:spcAft>
            </a:pPr>
            <a:r>
              <a:rPr lang="en-US" i="0" u="none" strike="noStrike" dirty="0">
                <a:solidFill>
                  <a:srgbClr val="000000"/>
                </a:solidFill>
                <a:effectLst/>
                <a:latin typeface="Architects Daughter" panose="020B0604020202020204" charset="0"/>
              </a:rPr>
              <a:t>1899 Constitution of The Philippines</a:t>
            </a:r>
            <a:endParaRPr lang="en-US" sz="4000" dirty="0">
              <a:latin typeface="Architects Daughter" panose="020B0604020202020204" charset="0"/>
            </a:endParaRPr>
          </a:p>
        </p:txBody>
      </p:sp>
      <p:pic>
        <p:nvPicPr>
          <p:cNvPr id="480" name="Google Shape;480;p46"/>
          <p:cNvPicPr preferRelativeResize="0"/>
          <p:nvPr/>
        </p:nvPicPr>
        <p:blipFill>
          <a:blip r:embed="rId3">
            <a:alphaModFix/>
          </a:blip>
          <a:stretch>
            <a:fillRect/>
          </a:stretch>
        </p:blipFill>
        <p:spPr>
          <a:xfrm>
            <a:off x="155475" y="421775"/>
            <a:ext cx="477207" cy="486301"/>
          </a:xfrm>
          <a:prstGeom prst="rect">
            <a:avLst/>
          </a:prstGeom>
          <a:noFill/>
          <a:ln>
            <a:noFill/>
          </a:ln>
        </p:spPr>
      </p:pic>
      <p:sp>
        <p:nvSpPr>
          <p:cNvPr id="481" name="Google Shape;481;p46">
            <a:hlinkClick r:id="rId4" action="ppaction://hlinksldjump"/>
          </p:cNvPr>
          <p:cNvSpPr/>
          <p:nvPr/>
        </p:nvSpPr>
        <p:spPr>
          <a:xfrm>
            <a:off x="74726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6">
            <a:hlinkClick r:id="rId4" action="ppaction://hlinksldjump"/>
          </p:cNvPr>
          <p:cNvSpPr txBox="1">
            <a:spLocks noGrp="1"/>
          </p:cNvSpPr>
          <p:nvPr>
            <p:ph type="ctrTitle" idx="4294967295"/>
          </p:nvPr>
        </p:nvSpPr>
        <p:spPr>
          <a:xfrm>
            <a:off x="79364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483" name="Google Shape;483;p46">
            <a:hlinkClick r:id="rId5" action="ppaction://hlinksldjump"/>
          </p:cNvPr>
          <p:cNvPicPr preferRelativeResize="0"/>
          <p:nvPr/>
        </p:nvPicPr>
        <p:blipFill rotWithShape="1">
          <a:blip r:embed="rId6">
            <a:alphaModFix/>
          </a:blip>
          <a:srcRect l="32005" t="19826" r="39798" b="9790"/>
          <a:stretch/>
        </p:blipFill>
        <p:spPr>
          <a:xfrm rot="-5400000">
            <a:off x="7824901" y="-395073"/>
            <a:ext cx="1138848" cy="2132299"/>
          </a:xfrm>
          <a:prstGeom prst="rect">
            <a:avLst/>
          </a:prstGeom>
          <a:noFill/>
          <a:ln>
            <a:noFill/>
          </a:ln>
        </p:spPr>
      </p:pic>
      <p:sp>
        <p:nvSpPr>
          <p:cNvPr id="484" name="Google Shape;484;p46">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485" name="Google Shape;485;p46">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486" name="Google Shape;486;p46">
            <a:hlinkClick r:id="rId7"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a:hlinkClick r:id="rId7"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488" name="Google Shape;488;p46">
            <a:hlinkClick r:id="rId8"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a:hlinkClick r:id="rId8"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490" name="Google Shape;490;p46">
            <a:hlinkClick r:id="rId4" action="ppaction://hlinksldjump"/>
          </p:cNvPr>
          <p:cNvSpPr/>
          <p:nvPr/>
        </p:nvSpPr>
        <p:spPr>
          <a:xfrm rot="-5400000">
            <a:off x="76874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a:hlinkClick r:id="rId7"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a:hlinkClick r:id="rId8"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a:hlinkClick r:id="rId9"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a:hlinkClick r:id="rId9"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495" name="Google Shape;495;p46">
            <a:hlinkClick r:id="rId9"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498" name="Google Shape;498;p46">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9" name="Google Shape;499;p46"/>
          <p:cNvPicPr preferRelativeResize="0"/>
          <p:nvPr/>
        </p:nvPicPr>
        <p:blipFill rotWithShape="1">
          <a:blip r:embed="rId6">
            <a:alphaModFix/>
          </a:blip>
          <a:srcRect l="32006" t="19826" r="52023" b="9790"/>
          <a:stretch/>
        </p:blipFill>
        <p:spPr>
          <a:xfrm rot="5400000">
            <a:off x="8304487" y="3732486"/>
            <a:ext cx="690925" cy="2283952"/>
          </a:xfrm>
          <a:prstGeom prst="rect">
            <a:avLst/>
          </a:prstGeom>
          <a:noFill/>
          <a:ln>
            <a:noFill/>
          </a:ln>
        </p:spPr>
      </p:pic>
      <p:sp>
        <p:nvSpPr>
          <p:cNvPr id="500" name="Google Shape;500;p46">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1000"/>
                                        <p:tgtEl>
                                          <p:spTgt spid="47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77"/>
                                        </p:tgtEl>
                                        <p:attrNameLst>
                                          <p:attrName>style.visibility</p:attrName>
                                        </p:attrNameLst>
                                      </p:cBhvr>
                                      <p:to>
                                        <p:strVal val="visible"/>
                                      </p:to>
                                    </p:set>
                                    <p:anim calcmode="lin" valueType="num">
                                      <p:cBhvr additive="base">
                                        <p:cTn id="10" dur="1000"/>
                                        <p:tgtEl>
                                          <p:spTgt spid="47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78"/>
                                        </p:tgtEl>
                                        <p:attrNameLst>
                                          <p:attrName>style.visibility</p:attrName>
                                        </p:attrNameLst>
                                      </p:cBhvr>
                                      <p:to>
                                        <p:strVal val="visible"/>
                                      </p:to>
                                    </p:set>
                                    <p:anim calcmode="lin" valueType="num">
                                      <p:cBhvr additive="base">
                                        <p:cTn id="13" dur="1000"/>
                                        <p:tgtEl>
                                          <p:spTgt spid="4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47"/>
          <p:cNvPicPr preferRelativeResize="0"/>
          <p:nvPr/>
        </p:nvPicPr>
        <p:blipFill>
          <a:blip r:embed="rId3">
            <a:alphaModFix/>
          </a:blip>
          <a:stretch>
            <a:fillRect/>
          </a:stretch>
        </p:blipFill>
        <p:spPr>
          <a:xfrm>
            <a:off x="58981" y="3241613"/>
            <a:ext cx="2428700" cy="1817497"/>
          </a:xfrm>
          <a:prstGeom prst="rect">
            <a:avLst/>
          </a:prstGeom>
          <a:noFill/>
          <a:ln>
            <a:noFill/>
          </a:ln>
        </p:spPr>
      </p:pic>
      <p:sp>
        <p:nvSpPr>
          <p:cNvPr id="507" name="Google Shape;507;p47"/>
          <p:cNvSpPr/>
          <p:nvPr/>
        </p:nvSpPr>
        <p:spPr>
          <a:xfrm rot="20863354">
            <a:off x="1387496" y="652371"/>
            <a:ext cx="3174951" cy="401740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7"/>
          <p:cNvSpPr/>
          <p:nvPr/>
        </p:nvSpPr>
        <p:spPr>
          <a:xfrm rot="-5811806">
            <a:off x="893745" y="427401"/>
            <a:ext cx="1018178" cy="132459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7"/>
          <p:cNvSpPr/>
          <p:nvPr/>
        </p:nvSpPr>
        <p:spPr>
          <a:xfrm rot="-2097940">
            <a:off x="3522495" y="-219820"/>
            <a:ext cx="1018233" cy="132466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7"/>
          <p:cNvSpPr txBox="1">
            <a:spLocks noGrp="1"/>
          </p:cNvSpPr>
          <p:nvPr>
            <p:ph type="title"/>
          </p:nvPr>
        </p:nvSpPr>
        <p:spPr>
          <a:xfrm rot="-751593">
            <a:off x="1985584" y="3475404"/>
            <a:ext cx="2471738" cy="5147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dirty="0"/>
              <a:t>Section 2</a:t>
            </a:r>
            <a:endParaRPr dirty="0"/>
          </a:p>
        </p:txBody>
      </p:sp>
      <p:sp>
        <p:nvSpPr>
          <p:cNvPr id="512" name="Google Shape;512;p47"/>
          <p:cNvSpPr txBox="1">
            <a:spLocks noGrp="1"/>
          </p:cNvSpPr>
          <p:nvPr>
            <p:ph type="subTitle" idx="1"/>
          </p:nvPr>
        </p:nvSpPr>
        <p:spPr>
          <a:xfrm rot="-739912">
            <a:off x="1652287" y="3899950"/>
            <a:ext cx="3341703" cy="792571"/>
          </a:xfrm>
          <a:prstGeom prst="rect">
            <a:avLst/>
          </a:prstGeom>
        </p:spPr>
        <p:txBody>
          <a:bodyPr spcFirstLastPara="1" wrap="square" lIns="91425" tIns="91425" rIns="91425" bIns="91425" anchor="t" anchorCtr="0">
            <a:noAutofit/>
          </a:bodyPr>
          <a:lstStyle/>
          <a:p>
            <a:pPr marL="0" lvl="0" indent="0">
              <a:buSzPts val="1100"/>
            </a:pPr>
            <a:r>
              <a:rPr lang="en-US" sz="1800" dirty="0"/>
              <a:t>1935 Constitution of The Philippines</a:t>
            </a:r>
            <a:endParaRPr sz="1800" dirty="0"/>
          </a:p>
        </p:txBody>
      </p:sp>
      <p:pic>
        <p:nvPicPr>
          <p:cNvPr id="513" name="Google Shape;513;p47"/>
          <p:cNvPicPr preferRelativeResize="0"/>
          <p:nvPr/>
        </p:nvPicPr>
        <p:blipFill>
          <a:blip r:embed="rId4">
            <a:alphaModFix/>
          </a:blip>
          <a:stretch>
            <a:fillRect/>
          </a:stretch>
        </p:blipFill>
        <p:spPr>
          <a:xfrm rot="531982">
            <a:off x="4517676" y="950600"/>
            <a:ext cx="2204844" cy="2419347"/>
          </a:xfrm>
          <a:prstGeom prst="rect">
            <a:avLst/>
          </a:prstGeom>
          <a:noFill/>
          <a:ln>
            <a:noFill/>
          </a:ln>
        </p:spPr>
      </p:pic>
      <p:sp>
        <p:nvSpPr>
          <p:cNvPr id="514" name="Google Shape;514;p47"/>
          <p:cNvSpPr/>
          <p:nvPr/>
        </p:nvSpPr>
        <p:spPr>
          <a:xfrm rot="531948">
            <a:off x="4980016" y="1784179"/>
            <a:ext cx="1295891" cy="927094"/>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515" name="Google Shape;515;p47"/>
          <p:cNvSpPr txBox="1">
            <a:spLocks noGrp="1"/>
          </p:cNvSpPr>
          <p:nvPr>
            <p:ph type="title"/>
          </p:nvPr>
        </p:nvSpPr>
        <p:spPr>
          <a:xfrm rot="18112">
            <a:off x="5031282" y="1860318"/>
            <a:ext cx="1138816" cy="690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a:t>02.</a:t>
            </a:r>
            <a:endParaRPr sz="5200"/>
          </a:p>
        </p:txBody>
      </p:sp>
      <p:sp>
        <p:nvSpPr>
          <p:cNvPr id="516" name="Google Shape;516;p47">
            <a:hlinkClick r:id="rId5"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a:hlinkClick r:id="rId5"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Section 1</a:t>
            </a:r>
            <a:endParaRPr sz="1200" dirty="0"/>
          </a:p>
        </p:txBody>
      </p:sp>
      <p:pic>
        <p:nvPicPr>
          <p:cNvPr id="518" name="Google Shape;518;p47">
            <a:hlinkClick r:id="rId6" action="ppaction://hlinksldjump"/>
          </p:cNvPr>
          <p:cNvPicPr preferRelativeResize="0"/>
          <p:nvPr/>
        </p:nvPicPr>
        <p:blipFill rotWithShape="1">
          <a:blip r:embed="rId7">
            <a:alphaModFix/>
          </a:blip>
          <a:srcRect l="32005" t="19826" r="39798" b="9790"/>
          <a:stretch/>
        </p:blipFill>
        <p:spPr>
          <a:xfrm rot="-5400000">
            <a:off x="7824901" y="-395073"/>
            <a:ext cx="1138848" cy="2132299"/>
          </a:xfrm>
          <a:prstGeom prst="rect">
            <a:avLst/>
          </a:prstGeom>
          <a:noFill/>
          <a:ln>
            <a:noFill/>
          </a:ln>
        </p:spPr>
      </p:pic>
      <p:sp>
        <p:nvSpPr>
          <p:cNvPr id="519" name="Google Shape;519;p47">
            <a:hlinkClick r:id="rId6"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520" name="Google Shape;520;p47">
            <a:hlinkClick r:id="rId6"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521" name="Google Shape;521;p47">
            <a:hlinkClick r:id="rId8" action="ppaction://hlinksldjump"/>
          </p:cNvPr>
          <p:cNvSpPr/>
          <p:nvPr/>
        </p:nvSpPr>
        <p:spPr>
          <a:xfrm>
            <a:off x="74726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a:hlinkClick r:id="rId8" action="ppaction://hlinksldjump"/>
          </p:cNvPr>
          <p:cNvSpPr txBox="1">
            <a:spLocks noGrp="1"/>
          </p:cNvSpPr>
          <p:nvPr>
            <p:ph type="ctrTitle" idx="4294967295"/>
          </p:nvPr>
        </p:nvSpPr>
        <p:spPr>
          <a:xfrm>
            <a:off x="79364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523" name="Google Shape;523;p47">
            <a:hlinkClick r:id="rId9"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a:hlinkClick r:id="rId9"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525" name="Google Shape;525;p47">
            <a:hlinkClick r:id="rId5"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a:hlinkClick r:id="rId8" action="ppaction://hlinksldjump"/>
          </p:cNvPr>
          <p:cNvSpPr/>
          <p:nvPr/>
        </p:nvSpPr>
        <p:spPr>
          <a:xfrm rot="-5400000">
            <a:off x="76874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a:hlinkClick r:id="rId9"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a:hlinkClick r:id="rId10"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a:hlinkClick r:id="rId10"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530" name="Google Shape;530;p47">
            <a:hlinkClick r:id="rId10"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a:hlinkClick r:id="" action="ppaction://noaction"/>
          </p:cNvPr>
          <p:cNvSpPr/>
          <p:nvPr/>
        </p:nvSpPr>
        <p:spPr>
          <a:xfrm>
            <a:off x="7625050" y="3471238"/>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7">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533" name="Google Shape;533;p47">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4" name="Google Shape;534;p47">
            <a:hlinkClick r:id="rId11" action="ppaction://hlinksldjump"/>
          </p:cNvPr>
          <p:cNvPicPr preferRelativeResize="0"/>
          <p:nvPr/>
        </p:nvPicPr>
        <p:blipFill>
          <a:blip r:embed="rId4">
            <a:alphaModFix/>
          </a:blip>
          <a:stretch>
            <a:fillRect/>
          </a:stretch>
        </p:blipFill>
        <p:spPr>
          <a:xfrm>
            <a:off x="5005558" y="3022962"/>
            <a:ext cx="1229098" cy="1348689"/>
          </a:xfrm>
          <a:prstGeom prst="rect">
            <a:avLst/>
          </a:prstGeom>
          <a:noFill/>
          <a:ln>
            <a:noFill/>
          </a:ln>
        </p:spPr>
      </p:pic>
      <p:sp>
        <p:nvSpPr>
          <p:cNvPr id="535" name="Google Shape;535;p47">
            <a:hlinkClick r:id="rId11" action="ppaction://hlinksldjump"/>
          </p:cNvPr>
          <p:cNvSpPr/>
          <p:nvPr/>
        </p:nvSpPr>
        <p:spPr>
          <a:xfrm rot="-5895391">
            <a:off x="5488433" y="3484589"/>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6" name="Google Shape;536;p47">
            <a:hlinkClick r:id="rId11" action="ppaction://hlinksldjump"/>
          </p:cNvPr>
          <p:cNvSpPr txBox="1">
            <a:spLocks noGrp="1"/>
          </p:cNvSpPr>
          <p:nvPr>
            <p:ph type="ctrTitle" idx="4294967295"/>
          </p:nvPr>
        </p:nvSpPr>
        <p:spPr>
          <a:xfrm rot="-496088">
            <a:off x="5162203" y="3732554"/>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START!</a:t>
            </a:r>
            <a:endParaRPr sz="1200"/>
          </a:p>
        </p:txBody>
      </p:sp>
      <p:sp>
        <p:nvSpPr>
          <p:cNvPr id="537" name="Google Shape;537;p47">
            <a:hlinkClick r:id="rId11" action="ppaction://hlinksldjump"/>
          </p:cNvPr>
          <p:cNvSpPr/>
          <p:nvPr/>
        </p:nvSpPr>
        <p:spPr>
          <a:xfrm>
            <a:off x="5344807" y="3431139"/>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pic>
        <p:nvPicPr>
          <p:cNvPr id="2" name="Picture 1">
            <a:extLst>
              <a:ext uri="{FF2B5EF4-FFF2-40B4-BE49-F238E27FC236}">
                <a16:creationId xmlns:a16="http://schemas.microsoft.com/office/drawing/2014/main" id="{08071749-EE76-46E2-B49C-3F335C253618}"/>
              </a:ext>
            </a:extLst>
          </p:cNvPr>
          <p:cNvPicPr>
            <a:picLocks noChangeAspect="1"/>
          </p:cNvPicPr>
          <p:nvPr/>
        </p:nvPicPr>
        <p:blipFill>
          <a:blip r:embed="rId12"/>
          <a:stretch>
            <a:fillRect/>
          </a:stretch>
        </p:blipFill>
        <p:spPr>
          <a:xfrm rot="20863473">
            <a:off x="1390194" y="1335858"/>
            <a:ext cx="3012929" cy="1609259"/>
          </a:xfrm>
          <a:custGeom>
            <a:avLst/>
            <a:gdLst>
              <a:gd name="connsiteX0" fmla="*/ 0 w 3012929"/>
              <a:gd name="connsiteY0" fmla="*/ 0 h 1609259"/>
              <a:gd name="connsiteX1" fmla="*/ 472026 w 3012929"/>
              <a:gd name="connsiteY1" fmla="*/ 0 h 1609259"/>
              <a:gd name="connsiteX2" fmla="*/ 913922 w 3012929"/>
              <a:gd name="connsiteY2" fmla="*/ 0 h 1609259"/>
              <a:gd name="connsiteX3" fmla="*/ 1385947 w 3012929"/>
              <a:gd name="connsiteY3" fmla="*/ 0 h 1609259"/>
              <a:gd name="connsiteX4" fmla="*/ 1888102 w 3012929"/>
              <a:gd name="connsiteY4" fmla="*/ 0 h 1609259"/>
              <a:gd name="connsiteX5" fmla="*/ 2450516 w 3012929"/>
              <a:gd name="connsiteY5" fmla="*/ 0 h 1609259"/>
              <a:gd name="connsiteX6" fmla="*/ 3012929 w 3012929"/>
              <a:gd name="connsiteY6" fmla="*/ 0 h 1609259"/>
              <a:gd name="connsiteX7" fmla="*/ 3012929 w 3012929"/>
              <a:gd name="connsiteY7" fmla="*/ 504234 h 1609259"/>
              <a:gd name="connsiteX8" fmla="*/ 3012929 w 3012929"/>
              <a:gd name="connsiteY8" fmla="*/ 1008469 h 1609259"/>
              <a:gd name="connsiteX9" fmla="*/ 3012929 w 3012929"/>
              <a:gd name="connsiteY9" fmla="*/ 1609259 h 1609259"/>
              <a:gd name="connsiteX10" fmla="*/ 2601162 w 3012929"/>
              <a:gd name="connsiteY10" fmla="*/ 1609259 h 1609259"/>
              <a:gd name="connsiteX11" fmla="*/ 2129136 w 3012929"/>
              <a:gd name="connsiteY11" fmla="*/ 1609259 h 1609259"/>
              <a:gd name="connsiteX12" fmla="*/ 1596852 w 3012929"/>
              <a:gd name="connsiteY12" fmla="*/ 1609259 h 1609259"/>
              <a:gd name="connsiteX13" fmla="*/ 1034439 w 3012929"/>
              <a:gd name="connsiteY13" fmla="*/ 1609259 h 1609259"/>
              <a:gd name="connsiteX14" fmla="*/ 562413 w 3012929"/>
              <a:gd name="connsiteY14" fmla="*/ 1609259 h 1609259"/>
              <a:gd name="connsiteX15" fmla="*/ 0 w 3012929"/>
              <a:gd name="connsiteY15" fmla="*/ 1609259 h 1609259"/>
              <a:gd name="connsiteX16" fmla="*/ 0 w 3012929"/>
              <a:gd name="connsiteY16" fmla="*/ 1056747 h 1609259"/>
              <a:gd name="connsiteX17" fmla="*/ 0 w 3012929"/>
              <a:gd name="connsiteY17" fmla="*/ 568605 h 1609259"/>
              <a:gd name="connsiteX18" fmla="*/ 0 w 3012929"/>
              <a:gd name="connsiteY18" fmla="*/ 0 h 160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2929" h="1609259" fill="none" extrusionOk="0">
                <a:moveTo>
                  <a:pt x="0" y="0"/>
                </a:moveTo>
                <a:cubicBezTo>
                  <a:pt x="101554" y="-40785"/>
                  <a:pt x="336851" y="42957"/>
                  <a:pt x="472026" y="0"/>
                </a:cubicBezTo>
                <a:cubicBezTo>
                  <a:pt x="607201" y="-42957"/>
                  <a:pt x="806873" y="52974"/>
                  <a:pt x="913922" y="0"/>
                </a:cubicBezTo>
                <a:cubicBezTo>
                  <a:pt x="1020971" y="-52974"/>
                  <a:pt x="1187049" y="29709"/>
                  <a:pt x="1385947" y="0"/>
                </a:cubicBezTo>
                <a:cubicBezTo>
                  <a:pt x="1584846" y="-29709"/>
                  <a:pt x="1737574" y="51448"/>
                  <a:pt x="1888102" y="0"/>
                </a:cubicBezTo>
                <a:cubicBezTo>
                  <a:pt x="2038630" y="-51448"/>
                  <a:pt x="2287873" y="21866"/>
                  <a:pt x="2450516" y="0"/>
                </a:cubicBezTo>
                <a:cubicBezTo>
                  <a:pt x="2613159" y="-21866"/>
                  <a:pt x="2884600" y="61040"/>
                  <a:pt x="3012929" y="0"/>
                </a:cubicBezTo>
                <a:cubicBezTo>
                  <a:pt x="3018907" y="205489"/>
                  <a:pt x="2986298" y="292490"/>
                  <a:pt x="3012929" y="504234"/>
                </a:cubicBezTo>
                <a:cubicBezTo>
                  <a:pt x="3039560" y="715978"/>
                  <a:pt x="2978532" y="902257"/>
                  <a:pt x="3012929" y="1008469"/>
                </a:cubicBezTo>
                <a:cubicBezTo>
                  <a:pt x="3047326" y="1114682"/>
                  <a:pt x="2984874" y="1351051"/>
                  <a:pt x="3012929" y="1609259"/>
                </a:cubicBezTo>
                <a:cubicBezTo>
                  <a:pt x="2926202" y="1656517"/>
                  <a:pt x="2732141" y="1582024"/>
                  <a:pt x="2601162" y="1609259"/>
                </a:cubicBezTo>
                <a:cubicBezTo>
                  <a:pt x="2470183" y="1636494"/>
                  <a:pt x="2273051" y="1580693"/>
                  <a:pt x="2129136" y="1609259"/>
                </a:cubicBezTo>
                <a:cubicBezTo>
                  <a:pt x="1985221" y="1637825"/>
                  <a:pt x="1719078" y="1596107"/>
                  <a:pt x="1596852" y="1609259"/>
                </a:cubicBezTo>
                <a:cubicBezTo>
                  <a:pt x="1474626" y="1622411"/>
                  <a:pt x="1151489" y="1599916"/>
                  <a:pt x="1034439" y="1609259"/>
                </a:cubicBezTo>
                <a:cubicBezTo>
                  <a:pt x="917389" y="1618602"/>
                  <a:pt x="669999" y="1561171"/>
                  <a:pt x="562413" y="1609259"/>
                </a:cubicBezTo>
                <a:cubicBezTo>
                  <a:pt x="454827" y="1657347"/>
                  <a:pt x="264675" y="1591370"/>
                  <a:pt x="0" y="1609259"/>
                </a:cubicBezTo>
                <a:cubicBezTo>
                  <a:pt x="-44641" y="1419221"/>
                  <a:pt x="57859" y="1247678"/>
                  <a:pt x="0" y="1056747"/>
                </a:cubicBezTo>
                <a:cubicBezTo>
                  <a:pt x="-57859" y="865816"/>
                  <a:pt x="6466" y="795250"/>
                  <a:pt x="0" y="568605"/>
                </a:cubicBezTo>
                <a:cubicBezTo>
                  <a:pt x="-6466" y="341960"/>
                  <a:pt x="61977" y="137352"/>
                  <a:pt x="0" y="0"/>
                </a:cubicBezTo>
                <a:close/>
              </a:path>
              <a:path w="3012929" h="1609259" stroke="0" extrusionOk="0">
                <a:moveTo>
                  <a:pt x="0" y="0"/>
                </a:moveTo>
                <a:cubicBezTo>
                  <a:pt x="141704" y="-37353"/>
                  <a:pt x="261574" y="32166"/>
                  <a:pt x="411767" y="0"/>
                </a:cubicBezTo>
                <a:cubicBezTo>
                  <a:pt x="561960" y="-32166"/>
                  <a:pt x="737233" y="5559"/>
                  <a:pt x="823534" y="0"/>
                </a:cubicBezTo>
                <a:cubicBezTo>
                  <a:pt x="909835" y="-5559"/>
                  <a:pt x="1105600" y="22128"/>
                  <a:pt x="1235301" y="0"/>
                </a:cubicBezTo>
                <a:cubicBezTo>
                  <a:pt x="1365002" y="-22128"/>
                  <a:pt x="1530405" y="26506"/>
                  <a:pt x="1707326" y="0"/>
                </a:cubicBezTo>
                <a:cubicBezTo>
                  <a:pt x="1884247" y="-26506"/>
                  <a:pt x="2032128" y="20254"/>
                  <a:pt x="2179352" y="0"/>
                </a:cubicBezTo>
                <a:cubicBezTo>
                  <a:pt x="2326576" y="-20254"/>
                  <a:pt x="2629904" y="8342"/>
                  <a:pt x="3012929" y="0"/>
                </a:cubicBezTo>
                <a:cubicBezTo>
                  <a:pt x="3016998" y="246405"/>
                  <a:pt x="2952709" y="289276"/>
                  <a:pt x="3012929" y="504234"/>
                </a:cubicBezTo>
                <a:cubicBezTo>
                  <a:pt x="3073149" y="719192"/>
                  <a:pt x="2976422" y="829281"/>
                  <a:pt x="3012929" y="1072839"/>
                </a:cubicBezTo>
                <a:cubicBezTo>
                  <a:pt x="3049436" y="1316398"/>
                  <a:pt x="3002648" y="1371266"/>
                  <a:pt x="3012929" y="1609259"/>
                </a:cubicBezTo>
                <a:cubicBezTo>
                  <a:pt x="2770661" y="1647156"/>
                  <a:pt x="2680267" y="1602186"/>
                  <a:pt x="2510774" y="1609259"/>
                </a:cubicBezTo>
                <a:cubicBezTo>
                  <a:pt x="2341281" y="1616332"/>
                  <a:pt x="2225334" y="1583308"/>
                  <a:pt x="2099007" y="1609259"/>
                </a:cubicBezTo>
                <a:cubicBezTo>
                  <a:pt x="1972680" y="1635210"/>
                  <a:pt x="1779449" y="1586027"/>
                  <a:pt x="1626982" y="1609259"/>
                </a:cubicBezTo>
                <a:cubicBezTo>
                  <a:pt x="1474515" y="1632491"/>
                  <a:pt x="1297009" y="1588436"/>
                  <a:pt x="1064568" y="1609259"/>
                </a:cubicBezTo>
                <a:cubicBezTo>
                  <a:pt x="832127" y="1630082"/>
                  <a:pt x="768076" y="1558753"/>
                  <a:pt x="562413" y="1609259"/>
                </a:cubicBezTo>
                <a:cubicBezTo>
                  <a:pt x="356751" y="1659765"/>
                  <a:pt x="227348" y="1605668"/>
                  <a:pt x="0" y="1609259"/>
                </a:cubicBezTo>
                <a:cubicBezTo>
                  <a:pt x="-38697" y="1423301"/>
                  <a:pt x="38293" y="1271361"/>
                  <a:pt x="0" y="1040654"/>
                </a:cubicBezTo>
                <a:cubicBezTo>
                  <a:pt x="-38293" y="809948"/>
                  <a:pt x="31845" y="699794"/>
                  <a:pt x="0" y="520327"/>
                </a:cubicBezTo>
                <a:cubicBezTo>
                  <a:pt x="-31845" y="340860"/>
                  <a:pt x="60541" y="205193"/>
                  <a:pt x="0" y="0"/>
                </a:cubicBezTo>
                <a:close/>
              </a:path>
            </a:pathLst>
          </a:custGeom>
          <a:solidFill>
            <a:schemeClr val="accent2"/>
          </a:solidFill>
          <a:ln w="19050">
            <a:solidFill>
              <a:schemeClr val="tx1"/>
            </a:solidFill>
            <a:extLst>
              <a:ext uri="{C807C97D-BFC1-408E-A445-0C87EB9F89A2}">
                <ask:lineSketchStyleProps xmlns:ask="http://schemas.microsoft.com/office/drawing/2018/sketchyshapes" sd="2892543775">
                  <a:prstGeom prst="rect">
                    <a:avLst/>
                  </a:prstGeom>
                  <ask:type>
                    <ask:lineSketchScribble/>
                  </ask:type>
                </ask:lineSketchStyleProps>
              </a:ext>
            </a:extLst>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1000"/>
                                        <p:tgtEl>
                                          <p:spTgt spid="513"/>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14"/>
                                        </p:tgtEl>
                                        <p:attrNameLst>
                                          <p:attrName>style.visibility</p:attrName>
                                        </p:attrNameLst>
                                      </p:cBhvr>
                                      <p:to>
                                        <p:strVal val="visible"/>
                                      </p:to>
                                    </p:set>
                                    <p:anim calcmode="lin" valueType="num">
                                      <p:cBhvr additive="base">
                                        <p:cTn id="10" dur="1000"/>
                                        <p:tgtEl>
                                          <p:spTgt spid="5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515"/>
                                        </p:tgtEl>
                                        <p:attrNameLst>
                                          <p:attrName>style.visibility</p:attrName>
                                        </p:attrNameLst>
                                      </p:cBhvr>
                                      <p:to>
                                        <p:strVal val="visible"/>
                                      </p:to>
                                    </p:set>
                                    <p:anim calcmode="lin" valueType="num">
                                      <p:cBhvr additive="base">
                                        <p:cTn id="13" dur="1000"/>
                                        <p:tgtEl>
                                          <p:spTgt spid="515"/>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09"/>
                                        </p:tgtEl>
                                        <p:attrNameLst>
                                          <p:attrName>style.visibility</p:attrName>
                                        </p:attrNameLst>
                                      </p:cBhvr>
                                      <p:to>
                                        <p:strVal val="visible"/>
                                      </p:to>
                                    </p:set>
                                    <p:anim calcmode="lin" valueType="num">
                                      <p:cBhvr additive="base">
                                        <p:cTn id="16" dur="700"/>
                                        <p:tgtEl>
                                          <p:spTgt spid="509"/>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10"/>
                                        </p:tgtEl>
                                        <p:attrNameLst>
                                          <p:attrName>style.visibility</p:attrName>
                                        </p:attrNameLst>
                                      </p:cBhvr>
                                      <p:to>
                                        <p:strVal val="visible"/>
                                      </p:to>
                                    </p:set>
                                    <p:anim calcmode="lin" valueType="num">
                                      <p:cBhvr additive="base">
                                        <p:cTn id="19" dur="700"/>
                                        <p:tgtEl>
                                          <p:spTgt spid="510"/>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11"/>
                                        </p:tgtEl>
                                        <p:attrNameLst>
                                          <p:attrName>style.visibility</p:attrName>
                                        </p:attrNameLst>
                                      </p:cBhvr>
                                      <p:to>
                                        <p:strVal val="visible"/>
                                      </p:to>
                                    </p:set>
                                    <p:anim calcmode="lin" valueType="num">
                                      <p:cBhvr additive="base">
                                        <p:cTn id="22" dur="700"/>
                                        <p:tgtEl>
                                          <p:spTgt spid="511"/>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12"/>
                                        </p:tgtEl>
                                        <p:attrNameLst>
                                          <p:attrName>style.visibility</p:attrName>
                                        </p:attrNameLst>
                                      </p:cBhvr>
                                      <p:to>
                                        <p:strVal val="visible"/>
                                      </p:to>
                                    </p:set>
                                    <p:anim calcmode="lin" valueType="num">
                                      <p:cBhvr additive="base">
                                        <p:cTn id="25" dur="700"/>
                                        <p:tgtEl>
                                          <p:spTgt spid="512"/>
                                        </p:tgtEl>
                                        <p:attrNameLst>
                                          <p:attrName>ppt_x</p:attrName>
                                        </p:attrNameLst>
                                      </p:cBhvr>
                                      <p:tavLst>
                                        <p:tav tm="0">
                                          <p:val>
                                            <p:strVal val="#ppt_x-1"/>
                                          </p:val>
                                        </p:tav>
                                        <p:tav tm="100000">
                                          <p:val>
                                            <p:strVal val="#ppt_x"/>
                                          </p:val>
                                        </p:tav>
                                      </p:tavLst>
                                    </p:anim>
                                  </p:childTnLst>
                                </p:cTn>
                              </p:par>
                              <p:par>
                                <p:cTn id="26" presetID="2" presetClass="entr" presetSubtype="4" fill="hold" nodeType="withEffect">
                                  <p:stCondLst>
                                    <p:cond delay="0"/>
                                  </p:stCondLst>
                                  <p:childTnLst>
                                    <p:set>
                                      <p:cBhvr>
                                        <p:cTn id="27" dur="1" fill="hold">
                                          <p:stCondLst>
                                            <p:cond delay="0"/>
                                          </p:stCondLst>
                                        </p:cTn>
                                        <p:tgtEl>
                                          <p:spTgt spid="505"/>
                                        </p:tgtEl>
                                        <p:attrNameLst>
                                          <p:attrName>style.visibility</p:attrName>
                                        </p:attrNameLst>
                                      </p:cBhvr>
                                      <p:to>
                                        <p:strVal val="visible"/>
                                      </p:to>
                                    </p:set>
                                    <p:anim calcmode="lin" valueType="num">
                                      <p:cBhvr additive="base">
                                        <p:cTn id="28" dur="1000"/>
                                        <p:tgtEl>
                                          <p:spTgt spid="50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534"/>
                                        </p:tgtEl>
                                        <p:attrNameLst>
                                          <p:attrName>style.visibility</p:attrName>
                                        </p:attrNameLst>
                                      </p:cBhvr>
                                      <p:to>
                                        <p:strVal val="visible"/>
                                      </p:to>
                                    </p:set>
                                    <p:anim calcmode="lin" valueType="num">
                                      <p:cBhvr additive="base">
                                        <p:cTn id="32" dur="1000"/>
                                        <p:tgtEl>
                                          <p:spTgt spid="534"/>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35"/>
                                        </p:tgtEl>
                                        <p:attrNameLst>
                                          <p:attrName>style.visibility</p:attrName>
                                        </p:attrNameLst>
                                      </p:cBhvr>
                                      <p:to>
                                        <p:strVal val="visible"/>
                                      </p:to>
                                    </p:set>
                                    <p:anim calcmode="lin" valueType="num">
                                      <p:cBhvr additive="base">
                                        <p:cTn id="35" dur="1000"/>
                                        <p:tgtEl>
                                          <p:spTgt spid="535"/>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36"/>
                                        </p:tgtEl>
                                        <p:attrNameLst>
                                          <p:attrName>style.visibility</p:attrName>
                                        </p:attrNameLst>
                                      </p:cBhvr>
                                      <p:to>
                                        <p:strVal val="visible"/>
                                      </p:to>
                                    </p:set>
                                    <p:anim calcmode="lin" valueType="num">
                                      <p:cBhvr additive="base">
                                        <p:cTn id="38" dur="1000"/>
                                        <p:tgtEl>
                                          <p:spTgt spid="536"/>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37"/>
                                        </p:tgtEl>
                                        <p:attrNameLst>
                                          <p:attrName>style.visibility</p:attrName>
                                        </p:attrNameLst>
                                      </p:cBhvr>
                                      <p:to>
                                        <p:strVal val="visible"/>
                                      </p:to>
                                    </p:set>
                                    <p:anim calcmode="lin" valueType="num">
                                      <p:cBhvr additive="base">
                                        <p:cTn id="41" dur="1000"/>
                                        <p:tgtEl>
                                          <p:spTgt spid="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ctrTitle"/>
          </p:nvPr>
        </p:nvSpPr>
        <p:spPr>
          <a:xfrm>
            <a:off x="2069675" y="1890100"/>
            <a:ext cx="5171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b="0" i="0" u="none" strike="noStrike" dirty="0">
                <a:solidFill>
                  <a:srgbClr val="000000"/>
                </a:solidFill>
                <a:effectLst/>
                <a:latin typeface="Architects Daughter" panose="020B0604020202020204" charset="0"/>
              </a:rPr>
              <a:t>The 1935 Constitution was written, approved and adopted in 1934 by the Commonwealth of the Philippines (1935–1946) and later used by the Third Republic (1946–1972). It was written with an eye to meeting the approval of the United States Government as well, so as to ensure that the U.S. would live up to its promise to grant the Philippines independence and not have a premise to hold onto its possession on the grounds that it was too politically immature and hence unready for full, real independence.</a:t>
            </a:r>
            <a:br>
              <a:rPr lang="en-US" sz="1400" b="0" i="0" u="none" strike="noStrike" dirty="0">
                <a:solidFill>
                  <a:srgbClr val="000000"/>
                </a:solidFill>
                <a:effectLst/>
                <a:latin typeface="Architects Daughter" panose="020B0604020202020204" charset="0"/>
              </a:rPr>
            </a:br>
            <a:br>
              <a:rPr lang="en-US" sz="1400" b="0" i="0" u="none" strike="noStrike" dirty="0">
                <a:solidFill>
                  <a:srgbClr val="000000"/>
                </a:solidFill>
                <a:effectLst/>
                <a:latin typeface="Architects Daughter" panose="020B0604020202020204" charset="0"/>
              </a:rPr>
            </a:br>
            <a:r>
              <a:rPr lang="en-US" sz="1400" b="0" i="0" u="none" strike="noStrike" dirty="0">
                <a:solidFill>
                  <a:srgbClr val="000000"/>
                </a:solidFill>
                <a:effectLst/>
                <a:latin typeface="Architects Daughter" panose="020B0604020202020204" charset="0"/>
              </a:rPr>
              <a:t>The Commonwealth Constitution was ratified to prepare the country for its independence. This constitution was dominantly influenced by the Americans, but possess the traces of the Malolos Constitution, the German, Spanish, and Mexican Constitution, constitutions of several South American countries, and the unwritten English Constitution.</a:t>
            </a:r>
            <a:endParaRPr sz="6000" dirty="0">
              <a:latin typeface="Architects Daughter" panose="020B0604020202020204" charset="0"/>
            </a:endParaRPr>
          </a:p>
        </p:txBody>
      </p:sp>
      <p:sp>
        <p:nvSpPr>
          <p:cNvPr id="544" name="Google Shape;544;p48">
            <a:hlinkClick r:id="rId3"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8">
            <a:hlinkClick r:id="rId3" action="ppaction://hlinksldjump"/>
          </p:cNvPr>
          <p:cNvSpPr txBox="1">
            <a:spLocks noGrp="1"/>
          </p:cNvSpPr>
          <p:nvPr>
            <p:ph type="ctrTitle"/>
          </p:nvPr>
        </p:nvSpPr>
        <p:spPr>
          <a:xfrm>
            <a:off x="8088800" y="1306200"/>
            <a:ext cx="91590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Section 1</a:t>
            </a:r>
            <a:endParaRPr sz="1200"/>
          </a:p>
        </p:txBody>
      </p:sp>
      <p:pic>
        <p:nvPicPr>
          <p:cNvPr id="546" name="Google Shape;546;p48">
            <a:hlinkClick r:id="rId4" action="ppaction://hlinksldjump"/>
          </p:cNvPr>
          <p:cNvPicPr preferRelativeResize="0"/>
          <p:nvPr/>
        </p:nvPicPr>
        <p:blipFill rotWithShape="1">
          <a:blip r:embed="rId5">
            <a:alphaModFix/>
          </a:blip>
          <a:srcRect l="32005" t="19826" r="39798" b="9790"/>
          <a:stretch/>
        </p:blipFill>
        <p:spPr>
          <a:xfrm rot="-5400000">
            <a:off x="7824901" y="-395073"/>
            <a:ext cx="1138848" cy="2132299"/>
          </a:xfrm>
          <a:prstGeom prst="rect">
            <a:avLst/>
          </a:prstGeom>
          <a:noFill/>
          <a:ln>
            <a:noFill/>
          </a:ln>
        </p:spPr>
      </p:pic>
      <p:sp>
        <p:nvSpPr>
          <p:cNvPr id="547" name="Google Shape;547;p48">
            <a:hlinkClick r:id="rId4" action="ppaction://hlinksldjump"/>
          </p:cNvPr>
          <p:cNvSpPr txBox="1">
            <a:spLocks noGrp="1"/>
          </p:cNvSpPr>
          <p:nvPr>
            <p:ph type="ctrTitle"/>
          </p:nvPr>
        </p:nvSpPr>
        <p:spPr>
          <a:xfrm>
            <a:off x="8088800" y="399575"/>
            <a:ext cx="915900" cy="5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Table of Contents</a:t>
            </a:r>
            <a:endParaRPr sz="1200"/>
          </a:p>
        </p:txBody>
      </p:sp>
      <p:sp>
        <p:nvSpPr>
          <p:cNvPr id="548" name="Google Shape;548;p48">
            <a:hlinkClick r:id="rId4"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549" name="Google Shape;549;p48">
            <a:hlinkClick r:id="rId6" action="ppaction://hlinksldjump"/>
          </p:cNvPr>
          <p:cNvSpPr/>
          <p:nvPr/>
        </p:nvSpPr>
        <p:spPr>
          <a:xfrm>
            <a:off x="74726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8">
            <a:hlinkClick r:id="rId6" action="ppaction://hlinksldjump"/>
          </p:cNvPr>
          <p:cNvSpPr txBox="1">
            <a:spLocks noGrp="1"/>
          </p:cNvSpPr>
          <p:nvPr>
            <p:ph type="ctrTitle"/>
          </p:nvPr>
        </p:nvSpPr>
        <p:spPr>
          <a:xfrm>
            <a:off x="7936400" y="1859050"/>
            <a:ext cx="91590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Section 2</a:t>
            </a:r>
            <a:endParaRPr sz="1200"/>
          </a:p>
        </p:txBody>
      </p:sp>
      <p:sp>
        <p:nvSpPr>
          <p:cNvPr id="551" name="Google Shape;551;p48">
            <a:hlinkClick r:id="rId7"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a:hlinkClick r:id="rId7" action="ppaction://hlinksldjump"/>
          </p:cNvPr>
          <p:cNvSpPr txBox="1">
            <a:spLocks noGrp="1"/>
          </p:cNvSpPr>
          <p:nvPr>
            <p:ph type="ctrTitle"/>
          </p:nvPr>
        </p:nvSpPr>
        <p:spPr>
          <a:xfrm>
            <a:off x="8088800" y="2411900"/>
            <a:ext cx="91590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Section 3</a:t>
            </a:r>
            <a:endParaRPr sz="1200"/>
          </a:p>
        </p:txBody>
      </p:sp>
      <p:sp>
        <p:nvSpPr>
          <p:cNvPr id="553" name="Google Shape;553;p48">
            <a:hlinkClick r:id="rId3"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a:hlinkClick r:id="rId6" action="ppaction://hlinksldjump"/>
          </p:cNvPr>
          <p:cNvSpPr/>
          <p:nvPr/>
        </p:nvSpPr>
        <p:spPr>
          <a:xfrm rot="-5400000">
            <a:off x="76874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8">
            <a:hlinkClick r:id="rId7"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8">
            <a:hlinkClick r:id="rId8"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8">
            <a:hlinkClick r:id="rId8" action="ppaction://hlinksldjump"/>
          </p:cNvPr>
          <p:cNvSpPr txBox="1">
            <a:spLocks noGrp="1"/>
          </p:cNvSpPr>
          <p:nvPr>
            <p:ph type="ctrTitle"/>
          </p:nvPr>
        </p:nvSpPr>
        <p:spPr>
          <a:xfrm>
            <a:off x="8088800" y="2964750"/>
            <a:ext cx="91590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t>Section 4</a:t>
            </a:r>
            <a:endParaRPr sz="1200"/>
          </a:p>
        </p:txBody>
      </p:sp>
      <p:sp>
        <p:nvSpPr>
          <p:cNvPr id="558" name="Google Shape;558;p48">
            <a:hlinkClick r:id="rId8"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8">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a:hlinkClick r:id="" action="ppaction://noaction"/>
          </p:cNvPr>
          <p:cNvSpPr txBox="1">
            <a:spLocks noGrp="1"/>
          </p:cNvSpPr>
          <p:nvPr>
            <p:ph type="ctrTitle"/>
          </p:nvPr>
        </p:nvSpPr>
        <p:spPr>
          <a:xfrm>
            <a:off x="8088800" y="3517600"/>
            <a:ext cx="1114250" cy="35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dirty="0"/>
              <a:t>Differences</a:t>
            </a:r>
            <a:endParaRPr sz="1200" dirty="0"/>
          </a:p>
        </p:txBody>
      </p:sp>
      <p:sp>
        <p:nvSpPr>
          <p:cNvPr id="561" name="Google Shape;561;p48">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2" name="Google Shape;562;p48"/>
          <p:cNvPicPr preferRelativeResize="0"/>
          <p:nvPr/>
        </p:nvPicPr>
        <p:blipFill rotWithShape="1">
          <a:blip r:embed="rId5">
            <a:alphaModFix/>
          </a:blip>
          <a:srcRect l="32006" t="19826" r="52023" b="9790"/>
          <a:stretch/>
        </p:blipFill>
        <p:spPr>
          <a:xfrm rot="5400000">
            <a:off x="8304487" y="3732486"/>
            <a:ext cx="690925" cy="2283952"/>
          </a:xfrm>
          <a:prstGeom prst="rect">
            <a:avLst/>
          </a:prstGeom>
          <a:noFill/>
          <a:ln>
            <a:noFill/>
          </a:ln>
        </p:spPr>
      </p:pic>
      <p:sp>
        <p:nvSpPr>
          <p:cNvPr id="563" name="Google Shape;563;p48">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8">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5" name="Google Shape;565;p48"/>
          <p:cNvPicPr preferRelativeResize="0"/>
          <p:nvPr/>
        </p:nvPicPr>
        <p:blipFill>
          <a:blip r:embed="rId9">
            <a:alphaModFix/>
          </a:blip>
          <a:stretch>
            <a:fillRect/>
          </a:stretch>
        </p:blipFill>
        <p:spPr>
          <a:xfrm>
            <a:off x="19050" y="2765225"/>
            <a:ext cx="2456620" cy="2695599"/>
          </a:xfrm>
          <a:prstGeom prst="rect">
            <a:avLst/>
          </a:prstGeom>
          <a:noFill/>
          <a:ln>
            <a:noFill/>
          </a:ln>
        </p:spPr>
      </p:pic>
      <p:sp>
        <p:nvSpPr>
          <p:cNvPr id="2" name="TextBox 1">
            <a:extLst>
              <a:ext uri="{FF2B5EF4-FFF2-40B4-BE49-F238E27FC236}">
                <a16:creationId xmlns:a16="http://schemas.microsoft.com/office/drawing/2014/main" id="{50BAFA55-DE70-46F8-AC84-B64150932FD6}"/>
              </a:ext>
            </a:extLst>
          </p:cNvPr>
          <p:cNvSpPr txBox="1"/>
          <p:nvPr/>
        </p:nvSpPr>
        <p:spPr>
          <a:xfrm rot="21178227">
            <a:off x="196432" y="3120445"/>
            <a:ext cx="1930375" cy="1985159"/>
          </a:xfrm>
          <a:prstGeom prst="rect">
            <a:avLst/>
          </a:prstGeom>
          <a:noFill/>
        </p:spPr>
        <p:txBody>
          <a:bodyPr wrap="square" rtlCol="0">
            <a:spAutoFit/>
          </a:bodyPr>
          <a:lstStyle/>
          <a:p>
            <a:pPr indent="457200" algn="just" rtl="0">
              <a:spcBef>
                <a:spcPts val="1200"/>
              </a:spcBef>
              <a:spcAft>
                <a:spcPts val="1200"/>
              </a:spcAft>
            </a:pPr>
            <a:r>
              <a:rPr lang="en-US" sz="900" b="0" i="0" u="none" strike="noStrike" dirty="0">
                <a:solidFill>
                  <a:srgbClr val="000000"/>
                </a:solidFill>
                <a:effectLst/>
                <a:latin typeface="Architects Daughter" panose="020B0604020202020204" charset="0"/>
              </a:rPr>
              <a:t>The Preamble reads:</a:t>
            </a:r>
            <a:endParaRPr lang="en-US" sz="900" dirty="0">
              <a:latin typeface="Architects Daughter" panose="020B0604020202020204" charset="0"/>
            </a:endParaRPr>
          </a:p>
          <a:p>
            <a:pPr indent="457200" algn="just" rtl="0">
              <a:spcBef>
                <a:spcPts val="1200"/>
              </a:spcBef>
              <a:spcAft>
                <a:spcPts val="1200"/>
              </a:spcAft>
            </a:pPr>
            <a:r>
              <a:rPr lang="en-US" sz="700" b="0" i="0" u="none" strike="noStrike" dirty="0">
                <a:solidFill>
                  <a:srgbClr val="000000"/>
                </a:solidFill>
                <a:effectLst/>
                <a:latin typeface="Architects Daughter" panose="020B0604020202020204" charset="0"/>
              </a:rPr>
              <a:t>"The Filipino people, imploring the aid of Divine Providence, in order to establish a government that shall embody their ideals, conserve and develop the patrimony of the nation, promote the general welfare, and secure to themselves and their posterity the blessings of independence under a regime of justice, liberty, and democracy, do ordain and promulgate this Constitution."</a:t>
            </a:r>
            <a:endParaRPr lang="en-US" sz="700" b="0" dirty="0">
              <a:effectLst/>
              <a:latin typeface="Architects Daughter" panose="020B0604020202020204" charset="0"/>
            </a:endParaRPr>
          </a:p>
          <a:p>
            <a:br>
              <a:rPr lang="en-US" sz="700" dirty="0">
                <a:latin typeface="Architects Daughter" panose="020B0604020202020204" charset="0"/>
              </a:rPr>
            </a:br>
            <a:endParaRPr lang="en-PH" sz="700" dirty="0">
              <a:latin typeface="Architects Daughter"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1000"/>
                                        <p:tgtEl>
                                          <p:spTgt spid="5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9"/>
          <p:cNvSpPr txBox="1">
            <a:spLocks noGrp="1"/>
          </p:cNvSpPr>
          <p:nvPr>
            <p:ph type="title"/>
          </p:nvPr>
        </p:nvSpPr>
        <p:spPr>
          <a:xfrm>
            <a:off x="703375" y="319669"/>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i="0" u="none" strike="noStrike">
                <a:solidFill>
                  <a:srgbClr val="000000"/>
                </a:solidFill>
                <a:effectLst/>
                <a:latin typeface="Architects Daughter" panose="020B0604020202020204" charset="0"/>
              </a:rPr>
              <a:t>1935 Constitution of The Philippines</a:t>
            </a:r>
            <a:endParaRPr dirty="0">
              <a:latin typeface="Architects Daughter" panose="020B0604020202020204" charset="0"/>
            </a:endParaRPr>
          </a:p>
        </p:txBody>
      </p:sp>
      <p:pic>
        <p:nvPicPr>
          <p:cNvPr id="571" name="Google Shape;571;p49"/>
          <p:cNvPicPr preferRelativeResize="0"/>
          <p:nvPr/>
        </p:nvPicPr>
        <p:blipFill>
          <a:blip r:embed="rId3">
            <a:alphaModFix/>
          </a:blip>
          <a:stretch>
            <a:fillRect/>
          </a:stretch>
        </p:blipFill>
        <p:spPr>
          <a:xfrm>
            <a:off x="155475" y="421775"/>
            <a:ext cx="477207" cy="486301"/>
          </a:xfrm>
          <a:prstGeom prst="rect">
            <a:avLst/>
          </a:prstGeom>
          <a:noFill/>
          <a:ln>
            <a:noFill/>
          </a:ln>
        </p:spPr>
      </p:pic>
      <p:sp>
        <p:nvSpPr>
          <p:cNvPr id="572" name="Google Shape;572;p49"/>
          <p:cNvSpPr/>
          <p:nvPr/>
        </p:nvSpPr>
        <p:spPr>
          <a:xfrm>
            <a:off x="5702675" y="3826400"/>
            <a:ext cx="915900" cy="1920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9"/>
          <p:cNvSpPr txBox="1"/>
          <p:nvPr/>
        </p:nvSpPr>
        <p:spPr>
          <a:xfrm>
            <a:off x="4603125" y="1423200"/>
            <a:ext cx="2132400" cy="12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dirty="0">
                <a:solidFill>
                  <a:srgbClr val="000000"/>
                </a:solidFill>
                <a:effectLst/>
                <a:latin typeface="Catamaran" panose="020B0604020202020204" charset="0"/>
                <a:cs typeface="Catamaran" panose="020B0604020202020204" charset="0"/>
              </a:rPr>
              <a:t>It originally provided for a unicameral legislature composed of a president and vice president elected for a six-year term without re-election. It was amended in 1940 to provide for a bicameral legislature composed of a Senate and a House of Representatives. The President is to be elected to a four-year term, together with the Vice-President, with one re-election; the right of suffrage for male citizens of the Philippines who are twenty-one years of age or over and are able to read and write were protected; this protection, later on, extended to the right of suffrage for women two years after the adoption of the constitution.</a:t>
            </a:r>
            <a:endParaRPr sz="1050" dirty="0">
              <a:latin typeface="Catamaran" panose="020B0604020202020204" charset="0"/>
              <a:ea typeface="Catamaran"/>
              <a:cs typeface="Catamaran" panose="020B0604020202020204" charset="0"/>
              <a:sym typeface="Catamaran"/>
            </a:endParaRPr>
          </a:p>
        </p:txBody>
      </p:sp>
      <p:sp>
        <p:nvSpPr>
          <p:cNvPr id="575" name="Google Shape;575;p49"/>
          <p:cNvSpPr txBox="1">
            <a:spLocks noGrp="1"/>
          </p:cNvSpPr>
          <p:nvPr>
            <p:ph type="ctrTitle" idx="4294967295"/>
          </p:nvPr>
        </p:nvSpPr>
        <p:spPr>
          <a:xfrm>
            <a:off x="491932" y="1516925"/>
            <a:ext cx="3720243"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dirty="0">
                <a:solidFill>
                  <a:srgbClr val="000000"/>
                </a:solidFill>
                <a:effectLst/>
                <a:latin typeface="Catamaran" panose="020B0604020202020204" charset="0"/>
                <a:cs typeface="Catamaran" panose="020B0604020202020204" charset="0"/>
              </a:rPr>
              <a:t>The draft of the constitution was approved by the convention on February 8, 1935 and was ratified by President Roosevelt in Washington D.C. on March 25, 1935. Elections were held on September 16, 1935 and Manuel L. Quezon was elected as the first President of the Commonwealth of the Philippines.</a:t>
            </a:r>
            <a:br>
              <a:rPr lang="en-US" sz="1200" b="0" i="0" u="none" strike="noStrike" dirty="0">
                <a:solidFill>
                  <a:srgbClr val="000000"/>
                </a:solidFill>
                <a:effectLst/>
                <a:latin typeface="Catamaran" panose="020B0604020202020204" charset="0"/>
                <a:cs typeface="Catamaran" panose="020B0604020202020204" charset="0"/>
              </a:rPr>
            </a:br>
            <a:br>
              <a:rPr lang="en-US" sz="1200" b="0" i="0" u="none" strike="noStrike" dirty="0">
                <a:solidFill>
                  <a:srgbClr val="000000"/>
                </a:solidFill>
                <a:effectLst/>
                <a:latin typeface="Catamaran" panose="020B0604020202020204" charset="0"/>
                <a:cs typeface="Catamaran" panose="020B0604020202020204" charset="0"/>
              </a:rPr>
            </a:br>
            <a:r>
              <a:rPr lang="en-US" sz="1200" b="0" i="0" u="none" strike="noStrike" dirty="0">
                <a:solidFill>
                  <a:srgbClr val="000000"/>
                </a:solidFill>
                <a:effectLst/>
                <a:latin typeface="Catamaran" panose="020B0604020202020204" charset="0"/>
                <a:cs typeface="Catamaran" panose="020B0604020202020204" charset="0"/>
              </a:rPr>
              <a:t>The original 1935 Constitution provided for a unicameral National Assembly, and the President was elected to a six-year term without the possibility re-election. It was amended in 1940 to have a bicameral Congress composed of a Senate and House of Representatives, as well the creation of an independent electoral commission and to grant the President a four-year term with a maximum of two consecutive terms in office.</a:t>
            </a:r>
            <a:endParaRPr sz="1200" dirty="0">
              <a:latin typeface="Catamaran" panose="020B0604020202020204" charset="0"/>
              <a:cs typeface="Catamaran" panose="020B0604020202020204" charset="0"/>
            </a:endParaRPr>
          </a:p>
        </p:txBody>
      </p:sp>
      <p:sp>
        <p:nvSpPr>
          <p:cNvPr id="576" name="Google Shape;576;p49">
            <a:hlinkClick r:id="rId4"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9">
            <a:hlinkClick r:id="rId4"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578" name="Google Shape;578;p49">
            <a:hlinkClick r:id="rId5" action="ppaction://hlinksldjump"/>
          </p:cNvPr>
          <p:cNvPicPr preferRelativeResize="0"/>
          <p:nvPr/>
        </p:nvPicPr>
        <p:blipFill rotWithShape="1">
          <a:blip r:embed="rId6">
            <a:alphaModFix/>
          </a:blip>
          <a:srcRect l="32005" t="19826" r="39798" b="9790"/>
          <a:stretch/>
        </p:blipFill>
        <p:spPr>
          <a:xfrm rot="-5400000">
            <a:off x="7824901" y="-395073"/>
            <a:ext cx="1138848" cy="2132299"/>
          </a:xfrm>
          <a:prstGeom prst="rect">
            <a:avLst/>
          </a:prstGeom>
          <a:noFill/>
          <a:ln>
            <a:noFill/>
          </a:ln>
        </p:spPr>
      </p:pic>
      <p:sp>
        <p:nvSpPr>
          <p:cNvPr id="579" name="Google Shape;579;p49">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580" name="Google Shape;580;p49">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581" name="Google Shape;581;p49">
            <a:hlinkClick r:id="rId7" action="ppaction://hlinksldjump"/>
          </p:cNvPr>
          <p:cNvSpPr/>
          <p:nvPr/>
        </p:nvSpPr>
        <p:spPr>
          <a:xfrm>
            <a:off x="74726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9">
            <a:hlinkClick r:id="rId7" action="ppaction://hlinksldjump"/>
          </p:cNvPr>
          <p:cNvSpPr txBox="1">
            <a:spLocks noGrp="1"/>
          </p:cNvSpPr>
          <p:nvPr>
            <p:ph type="ctrTitle" idx="4294967295"/>
          </p:nvPr>
        </p:nvSpPr>
        <p:spPr>
          <a:xfrm>
            <a:off x="79364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583" name="Google Shape;583;p49">
            <a:hlinkClick r:id="rId8"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9">
            <a:hlinkClick r:id="rId8"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585" name="Google Shape;585;p49">
            <a:hlinkClick r:id="rId4"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9">
            <a:hlinkClick r:id="rId7" action="ppaction://hlinksldjump"/>
          </p:cNvPr>
          <p:cNvSpPr/>
          <p:nvPr/>
        </p:nvSpPr>
        <p:spPr>
          <a:xfrm rot="-5400000">
            <a:off x="76874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9">
            <a:hlinkClick r:id="rId8"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9">
            <a:hlinkClick r:id="rId9"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9">
            <a:hlinkClick r:id="rId9"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590" name="Google Shape;590;p49">
            <a:hlinkClick r:id="rId9"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9">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9">
            <a:hlinkClick r:id="" action="ppaction://noaction"/>
          </p:cNvPr>
          <p:cNvSpPr txBox="1">
            <a:spLocks noGrp="1"/>
          </p:cNvSpPr>
          <p:nvPr>
            <p:ph type="ctrTitle" idx="4294967295"/>
          </p:nvPr>
        </p:nvSpPr>
        <p:spPr>
          <a:xfrm>
            <a:off x="8088800" y="3517600"/>
            <a:ext cx="12666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593" name="Google Shape;593;p49">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 name="Google Shape;594;p49"/>
          <p:cNvPicPr preferRelativeResize="0"/>
          <p:nvPr/>
        </p:nvPicPr>
        <p:blipFill rotWithShape="1">
          <a:blip r:embed="rId6">
            <a:alphaModFix/>
          </a:blip>
          <a:srcRect l="32006" t="19826" r="52023" b="9790"/>
          <a:stretch/>
        </p:blipFill>
        <p:spPr>
          <a:xfrm rot="5400000">
            <a:off x="8304487" y="3732486"/>
            <a:ext cx="690925" cy="2283952"/>
          </a:xfrm>
          <a:prstGeom prst="rect">
            <a:avLst/>
          </a:prstGeom>
          <a:noFill/>
          <a:ln>
            <a:noFill/>
          </a:ln>
        </p:spPr>
      </p:pic>
      <p:sp>
        <p:nvSpPr>
          <p:cNvPr id="595" name="Google Shape;595;p49">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9">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3"/>
          <p:cNvSpPr txBox="1">
            <a:spLocks noGrp="1"/>
          </p:cNvSpPr>
          <p:nvPr>
            <p:ph type="title"/>
          </p:nvPr>
        </p:nvSpPr>
        <p:spPr>
          <a:xfrm>
            <a:off x="632075" y="448394"/>
            <a:ext cx="5293828" cy="572700"/>
          </a:xfrm>
          <a:prstGeom prst="rect">
            <a:avLst/>
          </a:prstGeom>
        </p:spPr>
        <p:txBody>
          <a:bodyPr spcFirstLastPara="1" wrap="square" lIns="91425" tIns="91425" rIns="91425" bIns="91425" anchor="b" anchorCtr="0">
            <a:noAutofit/>
          </a:bodyPr>
          <a:lstStyle/>
          <a:p>
            <a:pPr rtl="0">
              <a:spcBef>
                <a:spcPts val="1200"/>
              </a:spcBef>
              <a:spcAft>
                <a:spcPts val="1200"/>
              </a:spcAft>
            </a:pPr>
            <a:r>
              <a:rPr lang="en-US" sz="1800" dirty="0"/>
              <a:t>1935 Constitution of The Philippines</a:t>
            </a:r>
            <a:endParaRPr sz="1800" dirty="0"/>
          </a:p>
        </p:txBody>
      </p:sp>
      <p:pic>
        <p:nvPicPr>
          <p:cNvPr id="737" name="Google Shape;737;p53"/>
          <p:cNvPicPr preferRelativeResize="0"/>
          <p:nvPr/>
        </p:nvPicPr>
        <p:blipFill>
          <a:blip r:embed="rId3">
            <a:alphaModFix/>
          </a:blip>
          <a:stretch>
            <a:fillRect/>
          </a:stretch>
        </p:blipFill>
        <p:spPr>
          <a:xfrm>
            <a:off x="155475" y="421775"/>
            <a:ext cx="477207" cy="486301"/>
          </a:xfrm>
          <a:prstGeom prst="rect">
            <a:avLst/>
          </a:prstGeom>
          <a:noFill/>
          <a:ln>
            <a:noFill/>
          </a:ln>
        </p:spPr>
      </p:pic>
      <p:sp>
        <p:nvSpPr>
          <p:cNvPr id="742" name="Google Shape;742;p53"/>
          <p:cNvSpPr/>
          <p:nvPr/>
        </p:nvSpPr>
        <p:spPr>
          <a:xfrm rot="531870">
            <a:off x="5434185" y="3312298"/>
            <a:ext cx="685047" cy="568885"/>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743" name="Google Shape;743;p53"/>
          <p:cNvSpPr/>
          <p:nvPr/>
        </p:nvSpPr>
        <p:spPr>
          <a:xfrm rot="531870">
            <a:off x="4480612" y="1666404"/>
            <a:ext cx="685047" cy="568885"/>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93C47D"/>
            </a:solidFill>
            <a:prstDash val="solid"/>
            <a:round/>
            <a:headEnd type="none" w="med" len="med"/>
            <a:tailEnd type="none" w="med" len="med"/>
          </a:ln>
        </p:spPr>
      </p:sp>
      <p:sp>
        <p:nvSpPr>
          <p:cNvPr id="752" name="Google Shape;752;p53"/>
          <p:cNvSpPr txBox="1">
            <a:spLocks noGrp="1"/>
          </p:cNvSpPr>
          <p:nvPr>
            <p:ph type="subTitle" idx="4294967295"/>
          </p:nvPr>
        </p:nvSpPr>
        <p:spPr>
          <a:xfrm>
            <a:off x="139300" y="1597352"/>
            <a:ext cx="6385463" cy="3094171"/>
          </a:xfrm>
          <a:prstGeom prst="rect">
            <a:avLst/>
          </a:prstGeom>
        </p:spPr>
        <p:txBody>
          <a:bodyPr spcFirstLastPara="1" wrap="square" lIns="91425" tIns="91425" rIns="91425" bIns="91425" anchor="t" anchorCtr="0">
            <a:noAutofit/>
          </a:bodyPr>
          <a:lstStyle/>
          <a:p>
            <a:pPr indent="0" algn="just" rtl="0">
              <a:spcBef>
                <a:spcPts val="1200"/>
              </a:spcBef>
              <a:spcAft>
                <a:spcPts val="1200"/>
              </a:spcAft>
              <a:buNone/>
            </a:pPr>
            <a:r>
              <a:rPr lang="en-US" sz="1800" b="0" i="0" u="none" strike="noStrike" dirty="0">
                <a:solidFill>
                  <a:srgbClr val="000000"/>
                </a:solidFill>
                <a:effectLst/>
                <a:latin typeface="Catamaran" panose="020B0604020202020204" charset="0"/>
                <a:cs typeface="Catamaran" panose="020B0604020202020204" charset="0"/>
              </a:rPr>
              <a:t>A Constitutional Convention was held in 1971 to rewrite the 1935 Constitution. The convention was stained with manifest bribery and corruption. Possibly the most controversial issue was removing the presidential term limit so that Ferdinand E. Marcos could seek re-election for a third term, which many felt was the true reason for which the convention was called. In any case, the 1935 Constitution was suspended in 1972 with Marcos' proclamation of martial law, the rampant corruption of the constitutional process providing him with one of his major premises for doing so.</a:t>
            </a:r>
            <a:endParaRPr lang="en-US" sz="1600" b="0" dirty="0">
              <a:effectLst/>
              <a:latin typeface="Catamaran" panose="020B0604020202020204" charset="0"/>
              <a:cs typeface="Catamaran" panose="020B0604020202020204" charset="0"/>
            </a:endParaRPr>
          </a:p>
          <a:p>
            <a:pPr marL="114300" indent="0">
              <a:buNone/>
            </a:pPr>
            <a:endParaRPr sz="1600" dirty="0">
              <a:latin typeface="Catamaran" panose="020B0604020202020204" charset="0"/>
              <a:cs typeface="Catamaran" panose="020B0604020202020204" charset="0"/>
            </a:endParaRPr>
          </a:p>
        </p:txBody>
      </p:sp>
      <p:sp>
        <p:nvSpPr>
          <p:cNvPr id="753" name="Google Shape;753;p53">
            <a:hlinkClick r:id="rId4"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a:hlinkClick r:id="rId4"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755" name="Google Shape;755;p53">
            <a:hlinkClick r:id="rId5" action="ppaction://hlinksldjump"/>
          </p:cNvPr>
          <p:cNvPicPr preferRelativeResize="0"/>
          <p:nvPr/>
        </p:nvPicPr>
        <p:blipFill rotWithShape="1">
          <a:blip r:embed="rId6">
            <a:alphaModFix/>
          </a:blip>
          <a:srcRect l="32005" t="19826" r="39798" b="9790"/>
          <a:stretch/>
        </p:blipFill>
        <p:spPr>
          <a:xfrm rot="-5400000">
            <a:off x="7824901" y="-395073"/>
            <a:ext cx="1138848" cy="2132299"/>
          </a:xfrm>
          <a:prstGeom prst="rect">
            <a:avLst/>
          </a:prstGeom>
          <a:noFill/>
          <a:ln>
            <a:noFill/>
          </a:ln>
        </p:spPr>
      </p:pic>
      <p:sp>
        <p:nvSpPr>
          <p:cNvPr id="756" name="Google Shape;756;p53">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757" name="Google Shape;757;p53">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758" name="Google Shape;758;p53">
            <a:hlinkClick r:id="rId7" action="ppaction://hlinksldjump"/>
          </p:cNvPr>
          <p:cNvSpPr/>
          <p:nvPr/>
        </p:nvSpPr>
        <p:spPr>
          <a:xfrm>
            <a:off x="74726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a:hlinkClick r:id="rId7" action="ppaction://hlinksldjump"/>
          </p:cNvPr>
          <p:cNvSpPr txBox="1">
            <a:spLocks noGrp="1"/>
          </p:cNvSpPr>
          <p:nvPr>
            <p:ph type="ctrTitle" idx="4294967295"/>
          </p:nvPr>
        </p:nvSpPr>
        <p:spPr>
          <a:xfrm>
            <a:off x="79364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760" name="Google Shape;760;p53">
            <a:hlinkClick r:id="rId8"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a:hlinkClick r:id="rId8"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762" name="Google Shape;762;p53">
            <a:hlinkClick r:id="rId4"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a:hlinkClick r:id="rId7" action="ppaction://hlinksldjump"/>
          </p:cNvPr>
          <p:cNvSpPr/>
          <p:nvPr/>
        </p:nvSpPr>
        <p:spPr>
          <a:xfrm rot="-5400000">
            <a:off x="76874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3">
            <a:hlinkClick r:id="rId8"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3">
            <a:hlinkClick r:id="rId9"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a:hlinkClick r:id="rId9"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767" name="Google Shape;767;p53">
            <a:hlinkClick r:id="rId9"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a:hlinkClick r:id="" action="ppaction://noaction"/>
          </p:cNvPr>
          <p:cNvSpPr txBox="1">
            <a:spLocks noGrp="1"/>
          </p:cNvSpPr>
          <p:nvPr>
            <p:ph type="ctrTitle" idx="4294967295"/>
          </p:nvPr>
        </p:nvSpPr>
        <p:spPr>
          <a:xfrm>
            <a:off x="8088799" y="3517600"/>
            <a:ext cx="1067337"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770" name="Google Shape;770;p53">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1" name="Google Shape;771;p53"/>
          <p:cNvPicPr preferRelativeResize="0"/>
          <p:nvPr/>
        </p:nvPicPr>
        <p:blipFill rotWithShape="1">
          <a:blip r:embed="rId6">
            <a:alphaModFix/>
          </a:blip>
          <a:srcRect l="32006" t="19826" r="52023" b="9790"/>
          <a:stretch/>
        </p:blipFill>
        <p:spPr>
          <a:xfrm rot="5400000">
            <a:off x="8304487" y="3732486"/>
            <a:ext cx="690925" cy="2283952"/>
          </a:xfrm>
          <a:prstGeom prst="rect">
            <a:avLst/>
          </a:prstGeom>
          <a:noFill/>
          <a:ln>
            <a:noFill/>
          </a:ln>
        </p:spPr>
      </p:pic>
      <p:sp>
        <p:nvSpPr>
          <p:cNvPr id="772" name="Google Shape;772;p53">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3">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743"/>
                                        </p:tgtEl>
                                        <p:attrNameLst>
                                          <p:attrName>style.visibility</p:attrName>
                                        </p:attrNameLst>
                                      </p:cBhvr>
                                      <p:to>
                                        <p:strVal val="visible"/>
                                      </p:to>
                                    </p:set>
                                    <p:animEffect transition="in" filter="fade">
                                      <p:cBhvr>
                                        <p:cTn id="11" dur="3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7"/>
          <p:cNvSpPr/>
          <p:nvPr/>
        </p:nvSpPr>
        <p:spPr>
          <a:xfrm rot="-102991">
            <a:off x="2800911" y="563090"/>
            <a:ext cx="3174825" cy="401732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7"/>
          <p:cNvSpPr/>
          <p:nvPr/>
        </p:nvSpPr>
        <p:spPr>
          <a:xfrm>
            <a:off x="5032521" y="3970084"/>
            <a:ext cx="916130" cy="20645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7"/>
          <p:cNvSpPr txBox="1">
            <a:spLocks noGrp="1"/>
          </p:cNvSpPr>
          <p:nvPr>
            <p:ph type="subTitle" idx="1"/>
          </p:nvPr>
        </p:nvSpPr>
        <p:spPr>
          <a:xfrm rot="-106489">
            <a:off x="2874110" y="3902236"/>
            <a:ext cx="3341803" cy="792673"/>
          </a:xfrm>
          <a:prstGeom prst="rect">
            <a:avLst/>
          </a:prstGeom>
        </p:spPr>
        <p:txBody>
          <a:bodyPr spcFirstLastPara="1" wrap="square" lIns="91425" tIns="91425" rIns="91425" bIns="91425" anchor="t" anchorCtr="0">
            <a:noAutofit/>
          </a:bodyPr>
          <a:lstStyle/>
          <a:p>
            <a:pPr marL="0" lvl="0" indent="0">
              <a:buSzPts val="1100"/>
            </a:pPr>
            <a:r>
              <a:rPr lang="en-US" dirty="0"/>
              <a:t>1973 Constitution of The Philippines</a:t>
            </a:r>
            <a:endParaRPr dirty="0"/>
          </a:p>
        </p:txBody>
      </p:sp>
      <p:sp>
        <p:nvSpPr>
          <p:cNvPr id="893" name="Google Shape;893;p57"/>
          <p:cNvSpPr txBox="1">
            <a:spLocks noGrp="1"/>
          </p:cNvSpPr>
          <p:nvPr>
            <p:ph type="title"/>
          </p:nvPr>
        </p:nvSpPr>
        <p:spPr>
          <a:xfrm rot="-118108">
            <a:off x="3200953" y="3412981"/>
            <a:ext cx="2471659" cy="51480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Section 3</a:t>
            </a:r>
            <a:endParaRPr/>
          </a:p>
        </p:txBody>
      </p:sp>
      <p:pic>
        <p:nvPicPr>
          <p:cNvPr id="894" name="Google Shape;894;p57"/>
          <p:cNvPicPr preferRelativeResize="0"/>
          <p:nvPr/>
        </p:nvPicPr>
        <p:blipFill>
          <a:blip r:embed="rId3">
            <a:alphaModFix/>
          </a:blip>
          <a:stretch>
            <a:fillRect/>
          </a:stretch>
        </p:blipFill>
        <p:spPr>
          <a:xfrm rot="-151314">
            <a:off x="918656" y="2349637"/>
            <a:ext cx="2204845" cy="2419349"/>
          </a:xfrm>
          <a:prstGeom prst="rect">
            <a:avLst/>
          </a:prstGeom>
          <a:noFill/>
          <a:ln>
            <a:noFill/>
          </a:ln>
        </p:spPr>
      </p:pic>
      <p:sp>
        <p:nvSpPr>
          <p:cNvPr id="895" name="Google Shape;895;p57"/>
          <p:cNvSpPr/>
          <p:nvPr/>
        </p:nvSpPr>
        <p:spPr>
          <a:xfrm rot="-151330">
            <a:off x="1366477" y="3083483"/>
            <a:ext cx="1295899" cy="927099"/>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896" name="Google Shape;896;p57"/>
          <p:cNvSpPr txBox="1">
            <a:spLocks noGrp="1"/>
          </p:cNvSpPr>
          <p:nvPr>
            <p:ph type="title"/>
          </p:nvPr>
        </p:nvSpPr>
        <p:spPr>
          <a:xfrm rot="-281908">
            <a:off x="1404715" y="3164373"/>
            <a:ext cx="1139028" cy="6899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dirty="0"/>
              <a:t>03</a:t>
            </a:r>
            <a:endParaRPr sz="5200" dirty="0"/>
          </a:p>
        </p:txBody>
      </p:sp>
      <p:sp>
        <p:nvSpPr>
          <p:cNvPr id="898" name="Google Shape;898;p57"/>
          <p:cNvSpPr/>
          <p:nvPr/>
        </p:nvSpPr>
        <p:spPr>
          <a:xfrm rot="-5178225">
            <a:off x="2624208" y="76535"/>
            <a:ext cx="1018152" cy="132456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7"/>
          <p:cNvSpPr/>
          <p:nvPr/>
        </p:nvSpPr>
        <p:spPr>
          <a:xfrm rot="-1464291">
            <a:off x="5327023" y="-78027"/>
            <a:ext cx="1018227" cy="132465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0" name="Google Shape;900;p57"/>
          <p:cNvPicPr preferRelativeResize="0"/>
          <p:nvPr/>
        </p:nvPicPr>
        <p:blipFill>
          <a:blip r:embed="rId4">
            <a:alphaModFix/>
          </a:blip>
          <a:stretch>
            <a:fillRect/>
          </a:stretch>
        </p:blipFill>
        <p:spPr>
          <a:xfrm>
            <a:off x="1671597" y="567887"/>
            <a:ext cx="335951" cy="341847"/>
          </a:xfrm>
          <a:prstGeom prst="rect">
            <a:avLst/>
          </a:prstGeom>
          <a:noFill/>
          <a:ln>
            <a:noFill/>
          </a:ln>
        </p:spPr>
      </p:pic>
      <p:sp>
        <p:nvSpPr>
          <p:cNvPr id="901" name="Google Shape;901;p57">
            <a:hlinkClick r:id="rId5"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7">
            <a:hlinkClick r:id="rId5"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903" name="Google Shape;903;p57">
            <a:hlinkClick r:id="rId6" action="ppaction://hlinksldjump"/>
          </p:cNvPr>
          <p:cNvPicPr preferRelativeResize="0"/>
          <p:nvPr/>
        </p:nvPicPr>
        <p:blipFill rotWithShape="1">
          <a:blip r:embed="rId7">
            <a:alphaModFix/>
          </a:blip>
          <a:srcRect l="32005" t="19826" r="39798" b="9790"/>
          <a:stretch/>
        </p:blipFill>
        <p:spPr>
          <a:xfrm rot="-5400000">
            <a:off x="7824901" y="-395073"/>
            <a:ext cx="1138848" cy="2132299"/>
          </a:xfrm>
          <a:prstGeom prst="rect">
            <a:avLst/>
          </a:prstGeom>
          <a:noFill/>
          <a:ln>
            <a:noFill/>
          </a:ln>
        </p:spPr>
      </p:pic>
      <p:sp>
        <p:nvSpPr>
          <p:cNvPr id="904" name="Google Shape;904;p57">
            <a:hlinkClick r:id="rId6"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905" name="Google Shape;905;p57">
            <a:hlinkClick r:id="rId6"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906" name="Google Shape;906;p57">
            <a:hlinkClick r:id="rId8"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7">
            <a:hlinkClick r:id="rId8"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Section 2</a:t>
            </a:r>
            <a:endParaRPr sz="1200" dirty="0"/>
          </a:p>
        </p:txBody>
      </p:sp>
      <p:sp>
        <p:nvSpPr>
          <p:cNvPr id="908" name="Google Shape;908;p57">
            <a:hlinkClick r:id="rId9" action="ppaction://hlinksldjump"/>
          </p:cNvPr>
          <p:cNvSpPr/>
          <p:nvPr/>
        </p:nvSpPr>
        <p:spPr>
          <a:xfrm>
            <a:off x="74726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7">
            <a:hlinkClick r:id="rId9" action="ppaction://hlinksldjump"/>
          </p:cNvPr>
          <p:cNvSpPr txBox="1">
            <a:spLocks noGrp="1"/>
          </p:cNvSpPr>
          <p:nvPr>
            <p:ph type="ctrTitle" idx="4294967295"/>
          </p:nvPr>
        </p:nvSpPr>
        <p:spPr>
          <a:xfrm>
            <a:off x="79364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910" name="Google Shape;910;p57">
            <a:hlinkClick r:id="rId5"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7">
            <a:hlinkClick r:id="rId8"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7">
            <a:hlinkClick r:id="rId9" action="ppaction://hlinksldjump"/>
          </p:cNvPr>
          <p:cNvSpPr/>
          <p:nvPr/>
        </p:nvSpPr>
        <p:spPr>
          <a:xfrm rot="-5400000">
            <a:off x="76874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7">
            <a:hlinkClick r:id="rId10"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7">
            <a:hlinkClick r:id="rId10"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915" name="Google Shape;915;p57">
            <a:hlinkClick r:id="rId10"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7">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7">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918" name="Google Shape;918;p57">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9" name="Google Shape;919;p57">
            <a:hlinkClick r:id="rId11" action="ppaction://hlinksldjump"/>
          </p:cNvPr>
          <p:cNvPicPr preferRelativeResize="0"/>
          <p:nvPr/>
        </p:nvPicPr>
        <p:blipFill>
          <a:blip r:embed="rId3">
            <a:alphaModFix/>
          </a:blip>
          <a:stretch>
            <a:fillRect/>
          </a:stretch>
        </p:blipFill>
        <p:spPr>
          <a:xfrm>
            <a:off x="5598733" y="1993237"/>
            <a:ext cx="1229098" cy="1348689"/>
          </a:xfrm>
          <a:prstGeom prst="rect">
            <a:avLst/>
          </a:prstGeom>
          <a:noFill/>
          <a:ln>
            <a:noFill/>
          </a:ln>
        </p:spPr>
      </p:pic>
      <p:sp>
        <p:nvSpPr>
          <p:cNvPr id="920" name="Google Shape;920;p57">
            <a:hlinkClick r:id="rId11" action="ppaction://hlinksldjump"/>
          </p:cNvPr>
          <p:cNvSpPr/>
          <p:nvPr/>
        </p:nvSpPr>
        <p:spPr>
          <a:xfrm rot="-5895391">
            <a:off x="6081608" y="2454864"/>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1" name="Google Shape;921;p57">
            <a:hlinkClick r:id="rId11" action="ppaction://hlinksldjump"/>
          </p:cNvPr>
          <p:cNvSpPr txBox="1">
            <a:spLocks noGrp="1"/>
          </p:cNvSpPr>
          <p:nvPr>
            <p:ph type="ctrTitle" idx="4294967295"/>
          </p:nvPr>
        </p:nvSpPr>
        <p:spPr>
          <a:xfrm rot="-496088">
            <a:off x="5755378" y="2702829"/>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START!</a:t>
            </a:r>
            <a:endParaRPr sz="1200"/>
          </a:p>
        </p:txBody>
      </p:sp>
      <p:sp>
        <p:nvSpPr>
          <p:cNvPr id="922" name="Google Shape;922;p57">
            <a:hlinkClick r:id="rId11" action="ppaction://hlinksldjump"/>
          </p:cNvPr>
          <p:cNvSpPr/>
          <p:nvPr/>
        </p:nvSpPr>
        <p:spPr>
          <a:xfrm>
            <a:off x="5937982" y="2401414"/>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pic>
        <p:nvPicPr>
          <p:cNvPr id="2" name="Picture 1">
            <a:extLst>
              <a:ext uri="{FF2B5EF4-FFF2-40B4-BE49-F238E27FC236}">
                <a16:creationId xmlns:a16="http://schemas.microsoft.com/office/drawing/2014/main" id="{BC4002C9-4839-4F0C-B5F1-DC3B8BDAFD55}"/>
              </a:ext>
            </a:extLst>
          </p:cNvPr>
          <p:cNvPicPr>
            <a:picLocks noChangeAspect="1"/>
          </p:cNvPicPr>
          <p:nvPr/>
        </p:nvPicPr>
        <p:blipFill>
          <a:blip r:embed="rId12"/>
          <a:stretch>
            <a:fillRect/>
          </a:stretch>
        </p:blipFill>
        <p:spPr>
          <a:xfrm>
            <a:off x="3098087" y="1228492"/>
            <a:ext cx="2636199" cy="1482862"/>
          </a:xfrm>
          <a:prstGeom prst="rect">
            <a:avLst/>
          </a:prstGeom>
          <a:ln w="28575"/>
        </p:spPr>
        <p:style>
          <a:lnRef idx="0">
            <a:schemeClr val="accent5"/>
          </a:lnRef>
          <a:fillRef idx="3">
            <a:schemeClr val="accent5"/>
          </a:fillRef>
          <a:effectRef idx="3">
            <a:schemeClr val="accent5"/>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90"/>
                                        </p:tgtEl>
                                        <p:attrNameLst>
                                          <p:attrName>style.visibility</p:attrName>
                                        </p:attrNameLst>
                                      </p:cBhvr>
                                      <p:to>
                                        <p:strVal val="visible"/>
                                      </p:to>
                                    </p:set>
                                    <p:anim calcmode="lin" valueType="num">
                                      <p:cBhvr additive="base">
                                        <p:cTn id="7" dur="500"/>
                                        <p:tgtEl>
                                          <p:spTgt spid="89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893"/>
                                        </p:tgtEl>
                                        <p:attrNameLst>
                                          <p:attrName>style.visibility</p:attrName>
                                        </p:attrNameLst>
                                      </p:cBhvr>
                                      <p:to>
                                        <p:strVal val="visible"/>
                                      </p:to>
                                    </p:set>
                                    <p:anim calcmode="lin" valueType="num">
                                      <p:cBhvr additive="base">
                                        <p:cTn id="10" dur="500"/>
                                        <p:tgtEl>
                                          <p:spTgt spid="893"/>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891"/>
                                        </p:tgtEl>
                                        <p:attrNameLst>
                                          <p:attrName>style.visibility</p:attrName>
                                        </p:attrNameLst>
                                      </p:cBhvr>
                                      <p:to>
                                        <p:strVal val="visible"/>
                                      </p:to>
                                    </p:set>
                                    <p:anim calcmode="lin" valueType="num">
                                      <p:cBhvr additive="base">
                                        <p:cTn id="13" dur="500"/>
                                        <p:tgtEl>
                                          <p:spTgt spid="891"/>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889"/>
                                        </p:tgtEl>
                                        <p:attrNameLst>
                                          <p:attrName>style.visibility</p:attrName>
                                        </p:attrNameLst>
                                      </p:cBhvr>
                                      <p:to>
                                        <p:strVal val="visible"/>
                                      </p:to>
                                    </p:set>
                                    <p:anim calcmode="lin" valueType="num">
                                      <p:cBhvr additive="base">
                                        <p:cTn id="16" dur="500"/>
                                        <p:tgtEl>
                                          <p:spTgt spid="889"/>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98"/>
                                        </p:tgtEl>
                                        <p:attrNameLst>
                                          <p:attrName>style.visibility</p:attrName>
                                        </p:attrNameLst>
                                      </p:cBhvr>
                                      <p:to>
                                        <p:strVal val="visible"/>
                                      </p:to>
                                    </p:set>
                                    <p:anim calcmode="lin" valueType="num">
                                      <p:cBhvr additive="base">
                                        <p:cTn id="19" dur="500"/>
                                        <p:tgtEl>
                                          <p:spTgt spid="898"/>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899"/>
                                        </p:tgtEl>
                                        <p:attrNameLst>
                                          <p:attrName>style.visibility</p:attrName>
                                        </p:attrNameLst>
                                      </p:cBhvr>
                                      <p:to>
                                        <p:strVal val="visible"/>
                                      </p:to>
                                    </p:set>
                                    <p:anim calcmode="lin" valueType="num">
                                      <p:cBhvr additive="base">
                                        <p:cTn id="22" dur="500"/>
                                        <p:tgtEl>
                                          <p:spTgt spid="899"/>
                                        </p:tgtEl>
                                        <p:attrNameLst>
                                          <p:attrName>ppt_y</p:attrName>
                                        </p:attrNameLst>
                                      </p:cBhvr>
                                      <p:tavLst>
                                        <p:tav tm="0">
                                          <p:val>
                                            <p:strVal val="#ppt_y-1"/>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900"/>
                                        </p:tgtEl>
                                        <p:attrNameLst>
                                          <p:attrName>style.visibility</p:attrName>
                                        </p:attrNameLst>
                                      </p:cBhvr>
                                      <p:to>
                                        <p:strVal val="visible"/>
                                      </p:to>
                                    </p:set>
                                    <p:anim calcmode="lin" valueType="num">
                                      <p:cBhvr additive="base">
                                        <p:cTn id="25" dur="500"/>
                                        <p:tgtEl>
                                          <p:spTgt spid="90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95"/>
                                        </p:tgtEl>
                                        <p:attrNameLst>
                                          <p:attrName>style.visibility</p:attrName>
                                        </p:attrNameLst>
                                      </p:cBhvr>
                                      <p:to>
                                        <p:strVal val="visible"/>
                                      </p:to>
                                    </p:set>
                                    <p:anim calcmode="lin" valueType="num">
                                      <p:cBhvr additive="base">
                                        <p:cTn id="28" dur="500"/>
                                        <p:tgtEl>
                                          <p:spTgt spid="895"/>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96"/>
                                        </p:tgtEl>
                                        <p:attrNameLst>
                                          <p:attrName>style.visibility</p:attrName>
                                        </p:attrNameLst>
                                      </p:cBhvr>
                                      <p:to>
                                        <p:strVal val="visible"/>
                                      </p:to>
                                    </p:set>
                                    <p:anim calcmode="lin" valueType="num">
                                      <p:cBhvr additive="base">
                                        <p:cTn id="31" dur="500"/>
                                        <p:tgtEl>
                                          <p:spTgt spid="896"/>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94"/>
                                        </p:tgtEl>
                                        <p:attrNameLst>
                                          <p:attrName>style.visibility</p:attrName>
                                        </p:attrNameLst>
                                      </p:cBhvr>
                                      <p:to>
                                        <p:strVal val="visible"/>
                                      </p:to>
                                    </p:set>
                                    <p:anim calcmode="lin" valueType="num">
                                      <p:cBhvr additive="base">
                                        <p:cTn id="34" dur="500"/>
                                        <p:tgtEl>
                                          <p:spTgt spid="89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919"/>
                                        </p:tgtEl>
                                        <p:attrNameLst>
                                          <p:attrName>style.visibility</p:attrName>
                                        </p:attrNameLst>
                                      </p:cBhvr>
                                      <p:to>
                                        <p:strVal val="visible"/>
                                      </p:to>
                                    </p:set>
                                    <p:anim calcmode="lin" valueType="num">
                                      <p:cBhvr additive="base">
                                        <p:cTn id="38" dur="1000"/>
                                        <p:tgtEl>
                                          <p:spTgt spid="919"/>
                                        </p:tgtEl>
                                        <p:attrNameLst>
                                          <p:attrName>ppt_y</p:attrName>
                                        </p:attrNameLst>
                                      </p:cBhvr>
                                      <p:tavLst>
                                        <p:tav tm="0">
                                          <p:val>
                                            <p:strVal val="#ppt_y-1"/>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920"/>
                                        </p:tgtEl>
                                        <p:attrNameLst>
                                          <p:attrName>style.visibility</p:attrName>
                                        </p:attrNameLst>
                                      </p:cBhvr>
                                      <p:to>
                                        <p:strVal val="visible"/>
                                      </p:to>
                                    </p:set>
                                    <p:anim calcmode="lin" valueType="num">
                                      <p:cBhvr additive="base">
                                        <p:cTn id="41" dur="1000"/>
                                        <p:tgtEl>
                                          <p:spTgt spid="920"/>
                                        </p:tgtEl>
                                        <p:attrNameLst>
                                          <p:attrName>ppt_y</p:attrName>
                                        </p:attrNameLst>
                                      </p:cBhvr>
                                      <p:tavLst>
                                        <p:tav tm="0">
                                          <p:val>
                                            <p:strVal val="#ppt_y-1"/>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921"/>
                                        </p:tgtEl>
                                        <p:attrNameLst>
                                          <p:attrName>style.visibility</p:attrName>
                                        </p:attrNameLst>
                                      </p:cBhvr>
                                      <p:to>
                                        <p:strVal val="visible"/>
                                      </p:to>
                                    </p:set>
                                    <p:anim calcmode="lin" valueType="num">
                                      <p:cBhvr additive="base">
                                        <p:cTn id="44" dur="1000"/>
                                        <p:tgtEl>
                                          <p:spTgt spid="921"/>
                                        </p:tgtEl>
                                        <p:attrNameLst>
                                          <p:attrName>ppt_y</p:attrName>
                                        </p:attrNameLst>
                                      </p:cBhvr>
                                      <p:tavLst>
                                        <p:tav tm="0">
                                          <p:val>
                                            <p:strVal val="#ppt_y-1"/>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922"/>
                                        </p:tgtEl>
                                        <p:attrNameLst>
                                          <p:attrName>style.visibility</p:attrName>
                                        </p:attrNameLst>
                                      </p:cBhvr>
                                      <p:to>
                                        <p:strVal val="visible"/>
                                      </p:to>
                                    </p:set>
                                    <p:anim calcmode="lin" valueType="num">
                                      <p:cBhvr additive="base">
                                        <p:cTn id="47" dur="1000"/>
                                        <p:tgtEl>
                                          <p:spTgt spid="9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58"/>
          <p:cNvSpPr/>
          <p:nvPr/>
        </p:nvSpPr>
        <p:spPr>
          <a:xfrm>
            <a:off x="3358922" y="3697288"/>
            <a:ext cx="1876018" cy="1920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58"/>
          <p:cNvSpPr txBox="1">
            <a:spLocks noGrp="1"/>
          </p:cNvSpPr>
          <p:nvPr>
            <p:ph type="title"/>
          </p:nvPr>
        </p:nvSpPr>
        <p:spPr>
          <a:xfrm>
            <a:off x="2271775" y="1542250"/>
            <a:ext cx="4600500" cy="274019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b="0" dirty="0"/>
              <a:t>The Philippines' supreme law is the Constitution of the Philippines (</a:t>
            </a:r>
            <a:r>
              <a:rPr lang="en-US" sz="1800" b="0" dirty="0" err="1"/>
              <a:t>Saliang</a:t>
            </a:r>
            <a:r>
              <a:rPr lang="en-US" sz="1800" b="0" dirty="0"/>
              <a:t> Batas ng </a:t>
            </a:r>
            <a:r>
              <a:rPr lang="en-US" sz="1800" b="0" dirty="0" err="1"/>
              <a:t>Pilipinas</a:t>
            </a:r>
            <a:r>
              <a:rPr lang="en-US" sz="1800" b="0" dirty="0"/>
              <a:t> in the Philippines). The Constitution of 1973, composed of a preamble and 17 articles, provides for the transition of the government from the presidential system to the parliamentary system. The constitution vests the legislative power in the National Assembly.</a:t>
            </a:r>
            <a:endParaRPr sz="1800" b="0" dirty="0"/>
          </a:p>
        </p:txBody>
      </p:sp>
      <p:sp>
        <p:nvSpPr>
          <p:cNvPr id="930" name="Google Shape;930;p58">
            <a:hlinkClick r:id="rId3"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8">
            <a:hlinkClick r:id="rId3"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932" name="Google Shape;932;p58">
            <a:hlinkClick r:id="rId4" action="ppaction://hlinksldjump"/>
          </p:cNvPr>
          <p:cNvPicPr preferRelativeResize="0"/>
          <p:nvPr/>
        </p:nvPicPr>
        <p:blipFill rotWithShape="1">
          <a:blip r:embed="rId5">
            <a:alphaModFix/>
          </a:blip>
          <a:srcRect l="32005" t="19826" r="39798" b="9790"/>
          <a:stretch/>
        </p:blipFill>
        <p:spPr>
          <a:xfrm rot="-5400000">
            <a:off x="7824901" y="-395073"/>
            <a:ext cx="1138848" cy="2132299"/>
          </a:xfrm>
          <a:prstGeom prst="rect">
            <a:avLst/>
          </a:prstGeom>
          <a:noFill/>
          <a:ln>
            <a:noFill/>
          </a:ln>
        </p:spPr>
      </p:pic>
      <p:sp>
        <p:nvSpPr>
          <p:cNvPr id="933" name="Google Shape;933;p58">
            <a:hlinkClick r:id="rId4"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934" name="Google Shape;934;p58">
            <a:hlinkClick r:id="rId4"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935" name="Google Shape;935;p58">
            <a:hlinkClick r:id="rId6"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8">
            <a:hlinkClick r:id="rId6"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937" name="Google Shape;937;p58">
            <a:hlinkClick r:id="rId7" action="ppaction://hlinksldjump"/>
          </p:cNvPr>
          <p:cNvSpPr/>
          <p:nvPr/>
        </p:nvSpPr>
        <p:spPr>
          <a:xfrm>
            <a:off x="74726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8">
            <a:hlinkClick r:id="rId7" action="ppaction://hlinksldjump"/>
          </p:cNvPr>
          <p:cNvSpPr txBox="1">
            <a:spLocks noGrp="1"/>
          </p:cNvSpPr>
          <p:nvPr>
            <p:ph type="ctrTitle" idx="4294967295"/>
          </p:nvPr>
        </p:nvSpPr>
        <p:spPr>
          <a:xfrm>
            <a:off x="79364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939" name="Google Shape;939;p58">
            <a:hlinkClick r:id="rId3"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8">
            <a:hlinkClick r:id="rId6"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8">
            <a:hlinkClick r:id="rId7" action="ppaction://hlinksldjump"/>
          </p:cNvPr>
          <p:cNvSpPr/>
          <p:nvPr/>
        </p:nvSpPr>
        <p:spPr>
          <a:xfrm rot="-5400000">
            <a:off x="76874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8">
            <a:hlinkClick r:id="rId8"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8">
            <a:hlinkClick r:id="rId8"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944" name="Google Shape;944;p58">
            <a:hlinkClick r:id="rId8"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8">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8">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947" name="Google Shape;947;p58">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8" name="Google Shape;948;p58"/>
          <p:cNvPicPr preferRelativeResize="0"/>
          <p:nvPr/>
        </p:nvPicPr>
        <p:blipFill rotWithShape="1">
          <a:blip r:embed="rId5">
            <a:alphaModFix/>
          </a:blip>
          <a:srcRect l="32006" t="19826" r="52023" b="9790"/>
          <a:stretch/>
        </p:blipFill>
        <p:spPr>
          <a:xfrm rot="5400000">
            <a:off x="8304487" y="3732486"/>
            <a:ext cx="690925" cy="2283952"/>
          </a:xfrm>
          <a:prstGeom prst="rect">
            <a:avLst/>
          </a:prstGeom>
          <a:noFill/>
          <a:ln>
            <a:noFill/>
          </a:ln>
        </p:spPr>
      </p:pic>
      <p:sp>
        <p:nvSpPr>
          <p:cNvPr id="949" name="Google Shape;949;p58">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8">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1" name="Google Shape;951;p58"/>
          <p:cNvPicPr preferRelativeResize="0"/>
          <p:nvPr/>
        </p:nvPicPr>
        <p:blipFill>
          <a:blip r:embed="rId9">
            <a:alphaModFix/>
          </a:blip>
          <a:stretch>
            <a:fillRect/>
          </a:stretch>
        </p:blipFill>
        <p:spPr>
          <a:xfrm rot="422730">
            <a:off x="-2162376" y="3016662"/>
            <a:ext cx="3104619" cy="2846786"/>
          </a:xfrm>
          <a:prstGeom prst="rect">
            <a:avLst/>
          </a:prstGeom>
          <a:noFill/>
          <a:ln>
            <a:noFill/>
          </a:ln>
        </p:spPr>
      </p:pic>
      <p:pic>
        <p:nvPicPr>
          <p:cNvPr id="952" name="Google Shape;952;p58"/>
          <p:cNvPicPr preferRelativeResize="0"/>
          <p:nvPr/>
        </p:nvPicPr>
        <p:blipFill>
          <a:blip r:embed="rId10">
            <a:alphaModFix/>
          </a:blip>
          <a:stretch>
            <a:fillRect/>
          </a:stretch>
        </p:blipFill>
        <p:spPr>
          <a:xfrm>
            <a:off x="638769" y="749647"/>
            <a:ext cx="778932" cy="792600"/>
          </a:xfrm>
          <a:prstGeom prst="rect">
            <a:avLst/>
          </a:prstGeom>
          <a:noFill/>
          <a:ln>
            <a:noFill/>
          </a:ln>
        </p:spPr>
      </p:pic>
      <p:pic>
        <p:nvPicPr>
          <p:cNvPr id="953" name="Google Shape;953;p58"/>
          <p:cNvPicPr preferRelativeResize="0"/>
          <p:nvPr/>
        </p:nvPicPr>
        <p:blipFill>
          <a:blip r:embed="rId11">
            <a:alphaModFix/>
          </a:blip>
          <a:stretch>
            <a:fillRect/>
          </a:stretch>
        </p:blipFill>
        <p:spPr>
          <a:xfrm>
            <a:off x="870650" y="1089002"/>
            <a:ext cx="778926" cy="7937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27"/>
                                        </p:tgtEl>
                                        <p:attrNameLst>
                                          <p:attrName>style.visibility</p:attrName>
                                        </p:attrNameLst>
                                      </p:cBhvr>
                                      <p:to>
                                        <p:strVal val="visible"/>
                                      </p:to>
                                    </p:set>
                                    <p:anim calcmode="lin" valueType="num">
                                      <p:cBhvr additive="base">
                                        <p:cTn id="7" dur="1000"/>
                                        <p:tgtEl>
                                          <p:spTgt spid="927"/>
                                        </p:tgtEl>
                                        <p:attrNameLst>
                                          <p:attrName>ppt_w</p:attrName>
                                        </p:attrNameLst>
                                      </p:cBhvr>
                                      <p:tavLst>
                                        <p:tav tm="0">
                                          <p:val>
                                            <p:strVal val="0"/>
                                          </p:val>
                                        </p:tav>
                                        <p:tav tm="100000">
                                          <p:val>
                                            <p:strVal val="#ppt_w"/>
                                          </p:val>
                                        </p:tav>
                                      </p:tavLst>
                                    </p:anim>
                                    <p:anim calcmode="lin" valueType="num">
                                      <p:cBhvr additive="base">
                                        <p:cTn id="8" dur="1000"/>
                                        <p:tgtEl>
                                          <p:spTgt spid="92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952"/>
                                        </p:tgtEl>
                                        <p:attrNameLst>
                                          <p:attrName>style.visibility</p:attrName>
                                        </p:attrNameLst>
                                      </p:cBhvr>
                                      <p:to>
                                        <p:strVal val="visible"/>
                                      </p:to>
                                    </p:set>
                                    <p:anim calcmode="lin" valueType="num">
                                      <p:cBhvr additive="base">
                                        <p:cTn id="12" dur="1000"/>
                                        <p:tgtEl>
                                          <p:spTgt spid="952"/>
                                        </p:tgtEl>
                                        <p:attrNameLst>
                                          <p:attrName>ppt_y</p:attrName>
                                        </p:attrNameLst>
                                      </p:cBhvr>
                                      <p:tavLst>
                                        <p:tav tm="0">
                                          <p:val>
                                            <p:strVal val="#ppt_y-1"/>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53"/>
                                        </p:tgtEl>
                                        <p:attrNameLst>
                                          <p:attrName>style.visibility</p:attrName>
                                        </p:attrNameLst>
                                      </p:cBhvr>
                                      <p:to>
                                        <p:strVal val="visible"/>
                                      </p:to>
                                    </p:set>
                                    <p:anim calcmode="lin" valueType="num">
                                      <p:cBhvr additive="base">
                                        <p:cTn id="15" dur="1000"/>
                                        <p:tgtEl>
                                          <p:spTgt spid="953"/>
                                        </p:tgtEl>
                                        <p:attrNameLst>
                                          <p:attrName>ppt_y</p:attrName>
                                        </p:attrNameLst>
                                      </p:cBhvr>
                                      <p:tavLst>
                                        <p:tav tm="0">
                                          <p:val>
                                            <p:strVal val="#ppt_y-1"/>
                                          </p:val>
                                        </p:tav>
                                        <p:tav tm="100000">
                                          <p:val>
                                            <p:strVal val="#ppt_y"/>
                                          </p:val>
                                        </p:tav>
                                      </p:tavLst>
                                    </p:anim>
                                  </p:childTnLst>
                                </p:cTn>
                              </p:par>
                              <p:par>
                                <p:cTn id="16" presetID="2" presetClass="exit" presetSubtype="8" fill="hold" nodeType="withEffect">
                                  <p:stCondLst>
                                    <p:cond delay="0"/>
                                  </p:stCondLst>
                                  <p:childTnLst>
                                    <p:anim calcmode="lin" valueType="num">
                                      <p:cBhvr additive="base">
                                        <p:cTn id="17" dur="1000"/>
                                        <p:tgtEl>
                                          <p:spTgt spid="951"/>
                                        </p:tgtEl>
                                        <p:attrNameLst>
                                          <p:attrName>ppt_x</p:attrName>
                                        </p:attrNameLst>
                                      </p:cBhvr>
                                      <p:tavLst>
                                        <p:tav tm="0">
                                          <p:val>
                                            <p:strVal val="#ppt_x"/>
                                          </p:val>
                                        </p:tav>
                                        <p:tav tm="100000">
                                          <p:val>
                                            <p:strVal val="#ppt_x-1"/>
                                          </p:val>
                                        </p:tav>
                                      </p:tavLst>
                                    </p:anim>
                                    <p:set>
                                      <p:cBhvr>
                                        <p:cTn id="18" dur="1" fill="hold">
                                          <p:stCondLst>
                                            <p:cond delay="1000"/>
                                          </p:stCondLst>
                                        </p:cTn>
                                        <p:tgtEl>
                                          <p:spTgt spid="9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Google Shape;959;p59"/>
          <p:cNvSpPr/>
          <p:nvPr/>
        </p:nvSpPr>
        <p:spPr>
          <a:xfrm>
            <a:off x="2136556" y="3399873"/>
            <a:ext cx="852588" cy="62025"/>
          </a:xfrm>
          <a:custGeom>
            <a:avLst/>
            <a:gdLst/>
            <a:ahLst/>
            <a:cxnLst/>
            <a:rect l="l" t="t" r="r" b="b"/>
            <a:pathLst>
              <a:path w="24688" h="1171" extrusionOk="0">
                <a:moveTo>
                  <a:pt x="0" y="1171"/>
                </a:moveTo>
                <a:cubicBezTo>
                  <a:pt x="7986" y="-827"/>
                  <a:pt x="16459" y="344"/>
                  <a:pt x="24688" y="561"/>
                </a:cubicBezTo>
              </a:path>
            </a:pathLst>
          </a:custGeom>
          <a:noFill/>
          <a:ln w="28575" cap="flat" cmpd="sng">
            <a:solidFill>
              <a:srgbClr val="E06666"/>
            </a:solidFill>
            <a:prstDash val="solid"/>
            <a:round/>
            <a:headEnd type="none" w="med" len="med"/>
            <a:tailEnd type="none" w="med" len="med"/>
          </a:ln>
        </p:spPr>
      </p:sp>
      <p:pic>
        <p:nvPicPr>
          <p:cNvPr id="960" name="Google Shape;960;p59"/>
          <p:cNvPicPr preferRelativeResize="0"/>
          <p:nvPr/>
        </p:nvPicPr>
        <p:blipFill rotWithShape="1">
          <a:blip r:embed="rId3">
            <a:alphaModFix/>
          </a:blip>
          <a:srcRect l="32006" t="19826" r="52023" b="9790"/>
          <a:stretch/>
        </p:blipFill>
        <p:spPr>
          <a:xfrm rot="5400000">
            <a:off x="8304487" y="3732486"/>
            <a:ext cx="690925" cy="2283952"/>
          </a:xfrm>
          <a:prstGeom prst="rect">
            <a:avLst/>
          </a:prstGeom>
          <a:noFill/>
          <a:ln>
            <a:noFill/>
          </a:ln>
        </p:spPr>
      </p:pic>
      <p:sp>
        <p:nvSpPr>
          <p:cNvPr id="961" name="Google Shape;961;p59">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9">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9"/>
          <p:cNvSpPr txBox="1">
            <a:spLocks noGrp="1"/>
          </p:cNvSpPr>
          <p:nvPr>
            <p:ph type="subTitle" idx="1"/>
          </p:nvPr>
        </p:nvSpPr>
        <p:spPr>
          <a:xfrm>
            <a:off x="4143075" y="1621854"/>
            <a:ext cx="2446800" cy="74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b="0" i="0" u="none" strike="noStrike" dirty="0">
                <a:solidFill>
                  <a:srgbClr val="000000"/>
                </a:solidFill>
                <a:effectLst/>
                <a:latin typeface="Catamaran" panose="020B0604020202020204" charset="0"/>
                <a:cs typeface="Catamaran" panose="020B0604020202020204" charset="0"/>
              </a:rPr>
              <a:t>A President is elected from among the members of the National Assembly and serves a six-year term as the symbolic head of state.</a:t>
            </a:r>
            <a:endParaRPr sz="1100" dirty="0">
              <a:latin typeface="Catamaran" panose="020B0604020202020204" charset="0"/>
              <a:cs typeface="Catamaran" panose="020B0604020202020204" charset="0"/>
            </a:endParaRPr>
          </a:p>
        </p:txBody>
      </p:sp>
      <p:sp>
        <p:nvSpPr>
          <p:cNvPr id="964" name="Google Shape;964;p59"/>
          <p:cNvSpPr txBox="1">
            <a:spLocks noGrp="1"/>
          </p:cNvSpPr>
          <p:nvPr>
            <p:ph type="subTitle" idx="2"/>
          </p:nvPr>
        </p:nvSpPr>
        <p:spPr>
          <a:xfrm>
            <a:off x="4143075" y="2740600"/>
            <a:ext cx="2446800" cy="74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b="0" i="0" u="none" strike="noStrike" dirty="0">
                <a:solidFill>
                  <a:srgbClr val="000000"/>
                </a:solidFill>
                <a:effectLst/>
                <a:latin typeface="Catamaran" panose="020B0604020202020204" charset="0"/>
                <a:cs typeface="Catamaran" panose="020B0604020202020204" charset="0"/>
              </a:rPr>
              <a:t>From among the members of the National Assembly, a prime minister is elected and serves as head of government and commander-in-chief of the Armed Forces of the Philippines.</a:t>
            </a:r>
            <a:endParaRPr sz="1100" dirty="0">
              <a:latin typeface="Catamaran" panose="020B0604020202020204" charset="0"/>
              <a:cs typeface="Catamaran" panose="020B0604020202020204" charset="0"/>
            </a:endParaRPr>
          </a:p>
        </p:txBody>
      </p:sp>
      <p:sp>
        <p:nvSpPr>
          <p:cNvPr id="966" name="Google Shape;966;p59"/>
          <p:cNvSpPr txBox="1">
            <a:spLocks noGrp="1"/>
          </p:cNvSpPr>
          <p:nvPr>
            <p:ph type="subTitle" idx="4"/>
          </p:nvPr>
        </p:nvSpPr>
        <p:spPr>
          <a:xfrm>
            <a:off x="3722975" y="3787999"/>
            <a:ext cx="2446800" cy="741000"/>
          </a:xfrm>
          <a:prstGeom prst="rect">
            <a:avLst/>
          </a:prstGeom>
        </p:spPr>
        <p:txBody>
          <a:bodyPr spcFirstLastPara="1" wrap="square" lIns="91425" tIns="91425" rIns="91425" bIns="91425" anchor="ctr" anchorCtr="0">
            <a:noAutofit/>
          </a:bodyPr>
          <a:lstStyle/>
          <a:p>
            <a:pPr rtl="0">
              <a:spcBef>
                <a:spcPts val="1200"/>
              </a:spcBef>
              <a:spcAft>
                <a:spcPts val="1200"/>
              </a:spcAft>
            </a:pPr>
            <a:endParaRPr lang="en-US" sz="1100" dirty="0">
              <a:solidFill>
                <a:srgbClr val="000000"/>
              </a:solidFill>
              <a:latin typeface="Catamaran" panose="020B0604020202020204" charset="0"/>
              <a:cs typeface="Catamaran" panose="020B0604020202020204" charset="0"/>
            </a:endParaRPr>
          </a:p>
          <a:p>
            <a:pPr rtl="0">
              <a:spcBef>
                <a:spcPts val="1200"/>
              </a:spcBef>
              <a:spcAft>
                <a:spcPts val="1200"/>
              </a:spcAft>
            </a:pPr>
            <a:r>
              <a:rPr lang="en-US" sz="1100" b="0" i="0" u="none" strike="noStrike" dirty="0">
                <a:solidFill>
                  <a:srgbClr val="000000"/>
                </a:solidFill>
                <a:effectLst/>
                <a:latin typeface="Catamaran" panose="020B0604020202020204" charset="0"/>
                <a:cs typeface="Catamaran" panose="020B0604020202020204" charset="0"/>
              </a:rPr>
              <a:t>	In the Supreme Court, composed of a Chief Justice and 14 Justices, judicial power is vested.</a:t>
            </a:r>
            <a:endParaRPr lang="en-US" sz="1100" b="0" dirty="0">
              <a:effectLst/>
              <a:latin typeface="Catamaran" panose="020B0604020202020204" charset="0"/>
              <a:cs typeface="Catamaran" panose="020B0604020202020204" charset="0"/>
            </a:endParaRPr>
          </a:p>
          <a:p>
            <a:br>
              <a:rPr lang="en-US" sz="1100" dirty="0">
                <a:latin typeface="Catamaran" panose="020B0604020202020204" charset="0"/>
                <a:cs typeface="Catamaran" panose="020B0604020202020204" charset="0"/>
              </a:rPr>
            </a:br>
            <a:endParaRPr sz="1100" dirty="0">
              <a:latin typeface="Catamaran" panose="020B0604020202020204" charset="0"/>
              <a:cs typeface="Catamaran" panose="020B0604020202020204" charset="0"/>
            </a:endParaRPr>
          </a:p>
        </p:txBody>
      </p:sp>
      <p:sp>
        <p:nvSpPr>
          <p:cNvPr id="968" name="Google Shape;968;p59"/>
          <p:cNvSpPr/>
          <p:nvPr/>
        </p:nvSpPr>
        <p:spPr>
          <a:xfrm flipV="1">
            <a:off x="920384" y="1444669"/>
            <a:ext cx="1010016" cy="45719"/>
          </a:xfrm>
          <a:custGeom>
            <a:avLst/>
            <a:gdLst/>
            <a:ahLst/>
            <a:cxnLst/>
            <a:rect l="l" t="t" r="r" b="b"/>
            <a:pathLst>
              <a:path w="24688" h="1171" extrusionOk="0">
                <a:moveTo>
                  <a:pt x="0" y="1171"/>
                </a:moveTo>
                <a:cubicBezTo>
                  <a:pt x="7986" y="-827"/>
                  <a:pt x="16459" y="344"/>
                  <a:pt x="24688" y="561"/>
                </a:cubicBezTo>
              </a:path>
            </a:pathLst>
          </a:custGeom>
          <a:noFill/>
          <a:ln w="28575" cap="flat" cmpd="sng">
            <a:solidFill>
              <a:srgbClr val="E06666"/>
            </a:solidFill>
            <a:prstDash val="solid"/>
            <a:round/>
            <a:headEnd type="none" w="med" len="med"/>
            <a:tailEnd type="none" w="med" len="med"/>
          </a:ln>
        </p:spPr>
      </p:sp>
      <p:sp>
        <p:nvSpPr>
          <p:cNvPr id="969" name="Google Shape;969;p59"/>
          <p:cNvSpPr/>
          <p:nvPr/>
        </p:nvSpPr>
        <p:spPr>
          <a:xfrm rot="10800000">
            <a:off x="2886428" y="2300360"/>
            <a:ext cx="442944" cy="62023"/>
          </a:xfrm>
          <a:custGeom>
            <a:avLst/>
            <a:gdLst/>
            <a:ahLst/>
            <a:cxnLst/>
            <a:rect l="l" t="t" r="r" b="b"/>
            <a:pathLst>
              <a:path w="24688" h="1171" extrusionOk="0">
                <a:moveTo>
                  <a:pt x="0" y="1171"/>
                </a:moveTo>
                <a:cubicBezTo>
                  <a:pt x="7986" y="-827"/>
                  <a:pt x="16459" y="344"/>
                  <a:pt x="24688" y="561"/>
                </a:cubicBezTo>
              </a:path>
            </a:pathLst>
          </a:custGeom>
          <a:noFill/>
          <a:ln w="28575" cap="flat" cmpd="sng">
            <a:solidFill>
              <a:srgbClr val="E06666"/>
            </a:solidFill>
            <a:prstDash val="solid"/>
            <a:round/>
            <a:headEnd type="none" w="med" len="med"/>
            <a:tailEnd type="none" w="med" len="med"/>
          </a:ln>
        </p:spPr>
      </p:sp>
      <p:sp>
        <p:nvSpPr>
          <p:cNvPr id="970" name="Google Shape;970;p59">
            <a:hlinkClick r:id="rId4"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9">
            <a:hlinkClick r:id="rId4"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972" name="Google Shape;972;p59">
            <a:hlinkClick r:id="rId5" action="ppaction://hlinksldjump"/>
          </p:cNvPr>
          <p:cNvPicPr preferRelativeResize="0"/>
          <p:nvPr/>
        </p:nvPicPr>
        <p:blipFill rotWithShape="1">
          <a:blip r:embed="rId3">
            <a:alphaModFix/>
          </a:blip>
          <a:srcRect l="32005" t="19826" r="39798" b="9790"/>
          <a:stretch/>
        </p:blipFill>
        <p:spPr>
          <a:xfrm rot="-5400000">
            <a:off x="7824901" y="-395073"/>
            <a:ext cx="1138848" cy="2132299"/>
          </a:xfrm>
          <a:prstGeom prst="rect">
            <a:avLst/>
          </a:prstGeom>
          <a:noFill/>
          <a:ln>
            <a:noFill/>
          </a:ln>
        </p:spPr>
      </p:pic>
      <p:sp>
        <p:nvSpPr>
          <p:cNvPr id="973" name="Google Shape;973;p59">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974" name="Google Shape;974;p59">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975" name="Google Shape;975;p59">
            <a:hlinkClick r:id="rId6"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9">
            <a:hlinkClick r:id="rId6"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977" name="Google Shape;977;p59">
            <a:hlinkClick r:id="rId7" action="ppaction://hlinksldjump"/>
          </p:cNvPr>
          <p:cNvSpPr/>
          <p:nvPr/>
        </p:nvSpPr>
        <p:spPr>
          <a:xfrm>
            <a:off x="74726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9">
            <a:hlinkClick r:id="rId7" action="ppaction://hlinksldjump"/>
          </p:cNvPr>
          <p:cNvSpPr txBox="1">
            <a:spLocks noGrp="1"/>
          </p:cNvSpPr>
          <p:nvPr>
            <p:ph type="ctrTitle" idx="4294967295"/>
          </p:nvPr>
        </p:nvSpPr>
        <p:spPr>
          <a:xfrm>
            <a:off x="79364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979" name="Google Shape;979;p59">
            <a:hlinkClick r:id="rId4"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9">
            <a:hlinkClick r:id="rId6"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9">
            <a:hlinkClick r:id="rId7" action="ppaction://hlinksldjump"/>
          </p:cNvPr>
          <p:cNvSpPr/>
          <p:nvPr/>
        </p:nvSpPr>
        <p:spPr>
          <a:xfrm rot="-5400000">
            <a:off x="76874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9">
            <a:hlinkClick r:id="rId8"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9">
            <a:hlinkClick r:id="rId8"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984" name="Google Shape;984;p59">
            <a:hlinkClick r:id="rId8"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9">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9">
            <a:hlinkClick r:id="" action="ppaction://noaction"/>
          </p:cNvPr>
          <p:cNvSpPr txBox="1">
            <a:spLocks noGrp="1"/>
          </p:cNvSpPr>
          <p:nvPr>
            <p:ph type="ctrTitle" idx="4294967295"/>
          </p:nvPr>
        </p:nvSpPr>
        <p:spPr>
          <a:xfrm>
            <a:off x="8088800" y="3517600"/>
            <a:ext cx="12666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987" name="Google Shape;987;p59">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9"/>
          <p:cNvSpPr/>
          <p:nvPr/>
        </p:nvSpPr>
        <p:spPr>
          <a:xfrm rot="-5400000">
            <a:off x="3692408" y="1824487"/>
            <a:ext cx="278231" cy="34022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9"/>
          <p:cNvSpPr/>
          <p:nvPr/>
        </p:nvSpPr>
        <p:spPr>
          <a:xfrm rot="-5400000">
            <a:off x="3692407" y="2940987"/>
            <a:ext cx="278231" cy="34022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9"/>
          <p:cNvSpPr/>
          <p:nvPr/>
        </p:nvSpPr>
        <p:spPr>
          <a:xfrm rot="-5400000">
            <a:off x="3692407" y="4057487"/>
            <a:ext cx="278231" cy="34022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63;p59">
            <a:extLst>
              <a:ext uri="{FF2B5EF4-FFF2-40B4-BE49-F238E27FC236}">
                <a16:creationId xmlns:a16="http://schemas.microsoft.com/office/drawing/2014/main" id="{88C6A5B5-D95A-4131-8306-2E27181D6CC5}"/>
              </a:ext>
            </a:extLst>
          </p:cNvPr>
          <p:cNvSpPr txBox="1">
            <a:spLocks/>
          </p:cNvSpPr>
          <p:nvPr/>
        </p:nvSpPr>
        <p:spPr>
          <a:xfrm>
            <a:off x="4143075" y="1624097"/>
            <a:ext cx="2446800" cy="74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2100"/>
              <a:buFont typeface="Catamaran"/>
              <a:buNone/>
              <a:defRPr sz="2100" b="0" i="0" u="none" strike="noStrike" cap="none">
                <a:solidFill>
                  <a:schemeClr val="dk1"/>
                </a:solidFill>
                <a:latin typeface="Catamaran"/>
                <a:ea typeface="Catamaran"/>
                <a:cs typeface="Catamaran"/>
                <a:sym typeface="Catamaran"/>
              </a:defRPr>
            </a:lvl9pPr>
          </a:lstStyle>
          <a:p>
            <a:pPr marL="0" indent="0"/>
            <a:r>
              <a:rPr lang="en-US" sz="1200" dirty="0">
                <a:solidFill>
                  <a:srgbClr val="000000"/>
                </a:solidFill>
                <a:latin typeface="Catamaran" panose="020B0604020202020204" charset="0"/>
                <a:cs typeface="Catamaran" panose="020B0604020202020204" charset="0"/>
              </a:rPr>
              <a:t>A President is elected from among the members of the National Assembly and serves a six-year term as the symbolic head of state.</a:t>
            </a:r>
            <a:endParaRPr lang="en-US" sz="1100" dirty="0">
              <a:latin typeface="Catamaran" panose="020B0604020202020204" charset="0"/>
              <a:cs typeface="Catamaran" panose="020B0604020202020204" charset="0"/>
            </a:endParaRPr>
          </a:p>
        </p:txBody>
      </p:sp>
      <p:sp>
        <p:nvSpPr>
          <p:cNvPr id="43" name="TextBox 42">
            <a:extLst>
              <a:ext uri="{FF2B5EF4-FFF2-40B4-BE49-F238E27FC236}">
                <a16:creationId xmlns:a16="http://schemas.microsoft.com/office/drawing/2014/main" id="{54BA6A22-9C90-4265-BDF3-51E166CBA6DE}"/>
              </a:ext>
            </a:extLst>
          </p:cNvPr>
          <p:cNvSpPr txBox="1"/>
          <p:nvPr/>
        </p:nvSpPr>
        <p:spPr>
          <a:xfrm>
            <a:off x="833923" y="825339"/>
            <a:ext cx="2777106" cy="4185761"/>
          </a:xfrm>
          <a:prstGeom prst="rect">
            <a:avLst/>
          </a:prstGeom>
          <a:noFill/>
        </p:spPr>
        <p:txBody>
          <a:bodyPr wrap="square">
            <a:spAutoFit/>
          </a:bodyPr>
          <a:lstStyle/>
          <a:p>
            <a:r>
              <a:rPr lang="en-US" b="0" i="0" u="none" strike="noStrike" dirty="0">
                <a:solidFill>
                  <a:srgbClr val="000000"/>
                </a:solidFill>
                <a:effectLst/>
                <a:latin typeface="Catamaran" panose="020B0604020202020204" charset="0"/>
                <a:cs typeface="Catamaran" panose="020B0604020202020204" charset="0"/>
              </a:rPr>
              <a:t>In a unicameral National Assembly whose delegates were elected for six-year terms, legislative authority was vested. The President was preferably elected for a six-year term as the symbolic and sole ceremonial head of state selected by the members of the National Assembly and could be re-elected to an infinite number of terms. </a:t>
            </a:r>
          </a:p>
          <a:p>
            <a:endParaRPr lang="en-US" dirty="0">
              <a:latin typeface="Catamaran" panose="020B0604020202020204" charset="0"/>
              <a:cs typeface="Catamaran" panose="020B0604020202020204" charset="0"/>
            </a:endParaRPr>
          </a:p>
          <a:p>
            <a:r>
              <a:rPr lang="en-US" b="0" i="0" u="none" strike="noStrike" dirty="0">
                <a:solidFill>
                  <a:srgbClr val="000000"/>
                </a:solidFill>
                <a:effectLst/>
                <a:latin typeface="Catamaran" panose="020B0604020202020204" charset="0"/>
                <a:cs typeface="Catamaran" panose="020B0604020202020204" charset="0"/>
              </a:rPr>
              <a:t>The Constitution maintains the independence of the Commission On Elections and creates two independent constitutional bodies [the Civil Service Commission and the Audit Commission] and the National Economic Development Authority [NEDA].</a:t>
            </a:r>
            <a:endParaRPr lang="en-PH" dirty="0">
              <a:latin typeface="Catamaran" panose="020B0604020202020204" charset="0"/>
              <a:cs typeface="Catamaran"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59"/>
                                        </p:tgtEl>
                                        <p:attrNameLst>
                                          <p:attrName>style.visibility</p:attrName>
                                        </p:attrNameLst>
                                      </p:cBhvr>
                                      <p:to>
                                        <p:strVal val="visible"/>
                                      </p:to>
                                    </p:set>
                                    <p:anim calcmode="lin" valueType="num">
                                      <p:cBhvr additive="base">
                                        <p:cTn id="7" dur="1000"/>
                                        <p:tgtEl>
                                          <p:spTgt spid="959"/>
                                        </p:tgtEl>
                                        <p:attrNameLst>
                                          <p:attrName>ppt_w</p:attrName>
                                        </p:attrNameLst>
                                      </p:cBhvr>
                                      <p:tavLst>
                                        <p:tav tm="0">
                                          <p:val>
                                            <p:strVal val="0"/>
                                          </p:val>
                                        </p:tav>
                                        <p:tav tm="100000">
                                          <p:val>
                                            <p:strVal val="#ppt_w"/>
                                          </p:val>
                                        </p:tav>
                                      </p:tavLst>
                                    </p:anim>
                                    <p:anim calcmode="lin" valueType="num">
                                      <p:cBhvr additive="base">
                                        <p:cTn id="8" dur="1000"/>
                                        <p:tgtEl>
                                          <p:spTgt spid="9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68"/>
                                        </p:tgtEl>
                                        <p:attrNameLst>
                                          <p:attrName>style.visibility</p:attrName>
                                        </p:attrNameLst>
                                      </p:cBhvr>
                                      <p:to>
                                        <p:strVal val="visible"/>
                                      </p:to>
                                    </p:set>
                                    <p:anim calcmode="lin" valueType="num">
                                      <p:cBhvr additive="base">
                                        <p:cTn id="11" dur="1000"/>
                                        <p:tgtEl>
                                          <p:spTgt spid="968"/>
                                        </p:tgtEl>
                                        <p:attrNameLst>
                                          <p:attrName>ppt_w</p:attrName>
                                        </p:attrNameLst>
                                      </p:cBhvr>
                                      <p:tavLst>
                                        <p:tav tm="0">
                                          <p:val>
                                            <p:strVal val="0"/>
                                          </p:val>
                                        </p:tav>
                                        <p:tav tm="100000">
                                          <p:val>
                                            <p:strVal val="#ppt_w"/>
                                          </p:val>
                                        </p:tav>
                                      </p:tavLst>
                                    </p:anim>
                                    <p:anim calcmode="lin" valueType="num">
                                      <p:cBhvr additive="base">
                                        <p:cTn id="12" dur="1000"/>
                                        <p:tgtEl>
                                          <p:spTgt spid="96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69"/>
                                        </p:tgtEl>
                                        <p:attrNameLst>
                                          <p:attrName>style.visibility</p:attrName>
                                        </p:attrNameLst>
                                      </p:cBhvr>
                                      <p:to>
                                        <p:strVal val="visible"/>
                                      </p:to>
                                    </p:set>
                                    <p:anim calcmode="lin" valueType="num">
                                      <p:cBhvr additive="base">
                                        <p:cTn id="15" dur="1000"/>
                                        <p:tgtEl>
                                          <p:spTgt spid="969"/>
                                        </p:tgtEl>
                                        <p:attrNameLst>
                                          <p:attrName>ppt_w</p:attrName>
                                        </p:attrNameLst>
                                      </p:cBhvr>
                                      <p:tavLst>
                                        <p:tav tm="0">
                                          <p:val>
                                            <p:strVal val="0"/>
                                          </p:val>
                                        </p:tav>
                                        <p:tav tm="100000">
                                          <p:val>
                                            <p:strVal val="#ppt_w"/>
                                          </p:val>
                                        </p:tav>
                                      </p:tavLst>
                                    </p:anim>
                                    <p:anim calcmode="lin" valueType="num">
                                      <p:cBhvr additive="base">
                                        <p:cTn id="16" dur="1000"/>
                                        <p:tgtEl>
                                          <p:spTgt spid="9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61"/>
          <p:cNvSpPr txBox="1">
            <a:spLocks noGrp="1"/>
          </p:cNvSpPr>
          <p:nvPr>
            <p:ph type="title"/>
          </p:nvPr>
        </p:nvSpPr>
        <p:spPr>
          <a:xfrm rot="357077">
            <a:off x="1063199" y="107308"/>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1973 Constitution of The Philippines</a:t>
            </a:r>
            <a:endParaRPr lang="en-PH" dirty="0"/>
          </a:p>
        </p:txBody>
      </p:sp>
      <p:pic>
        <p:nvPicPr>
          <p:cNvPr id="1031" name="Google Shape;1031;p61"/>
          <p:cNvPicPr preferRelativeResize="0"/>
          <p:nvPr/>
        </p:nvPicPr>
        <p:blipFill rotWithShape="1">
          <a:blip r:embed="rId3">
            <a:alphaModFix/>
          </a:blip>
          <a:srcRect l="32006" t="19826" r="52023" b="9790"/>
          <a:stretch/>
        </p:blipFill>
        <p:spPr>
          <a:xfrm rot="5400000">
            <a:off x="8304487" y="3732486"/>
            <a:ext cx="690925" cy="2283952"/>
          </a:xfrm>
          <a:prstGeom prst="rect">
            <a:avLst/>
          </a:prstGeom>
          <a:noFill/>
          <a:ln>
            <a:noFill/>
          </a:ln>
        </p:spPr>
      </p:pic>
      <p:sp>
        <p:nvSpPr>
          <p:cNvPr id="1032" name="Google Shape;1032;p61">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1">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1"/>
          <p:cNvSpPr/>
          <p:nvPr/>
        </p:nvSpPr>
        <p:spPr>
          <a:xfrm rot="412379">
            <a:off x="2004191" y="753937"/>
            <a:ext cx="1156999" cy="200125"/>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1"/>
          <p:cNvSpPr/>
          <p:nvPr/>
        </p:nvSpPr>
        <p:spPr>
          <a:xfrm rot="371948">
            <a:off x="6478597" y="2830790"/>
            <a:ext cx="807425" cy="173386"/>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1"/>
          <p:cNvSpPr txBox="1">
            <a:spLocks noGrp="1"/>
          </p:cNvSpPr>
          <p:nvPr>
            <p:ph type="subTitle" idx="8"/>
          </p:nvPr>
        </p:nvSpPr>
        <p:spPr>
          <a:xfrm rot="440989">
            <a:off x="1116567" y="910766"/>
            <a:ext cx="6254424" cy="426120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Arial" panose="020B0604020202020204" pitchFamily="34" charset="0"/>
              <a:buChar char="•"/>
            </a:pPr>
            <a:r>
              <a:rPr lang="en-US" sz="1400" b="0" i="0" u="none" strike="noStrike" dirty="0">
                <a:solidFill>
                  <a:srgbClr val="000000"/>
                </a:solidFill>
                <a:effectLst/>
                <a:latin typeface="Catamaran" panose="020B0604020202020204" charset="0"/>
                <a:cs typeface="Catamaran" panose="020B0604020202020204" charset="0"/>
              </a:rPr>
              <a:t>The Prime Minister, who was also elected from among the sitting Assemblymen, was meant to exercise executive power. The Prime Minister was to be the Head of Government and the Armed Forces' Commander-in-Chief.</a:t>
            </a:r>
          </a:p>
          <a:p>
            <a:pPr marL="285750" lvl="0" indent="-285750" algn="l" rtl="0">
              <a:spcBef>
                <a:spcPts val="0"/>
              </a:spcBef>
              <a:spcAft>
                <a:spcPts val="0"/>
              </a:spcAft>
              <a:buClr>
                <a:schemeClr val="dk1"/>
              </a:buClr>
              <a:buSzPts val="1100"/>
              <a:buFont typeface="Arial" panose="020B0604020202020204" pitchFamily="34" charset="0"/>
              <a:buChar char="•"/>
            </a:pPr>
            <a:endParaRPr lang="en-US" sz="1400" b="0" i="0" u="none" strike="noStrike" dirty="0">
              <a:solidFill>
                <a:srgbClr val="000000"/>
              </a:solidFill>
              <a:effectLst/>
              <a:latin typeface="Catamaran" panose="020B0604020202020204" charset="0"/>
              <a:cs typeface="Catamaran" panose="020B0604020202020204" charset="0"/>
            </a:endParaRP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t>The power to define, prescribe and apportion the jurisdiction of the lower courts is exercised by the National Assembly.</a:t>
            </a:r>
          </a:p>
          <a:p>
            <a:pPr marL="285750" lvl="0" indent="-285750" algn="l" rtl="0">
              <a:spcBef>
                <a:spcPts val="0"/>
              </a:spcBef>
              <a:spcAft>
                <a:spcPts val="0"/>
              </a:spcAft>
              <a:buClr>
                <a:schemeClr val="dk1"/>
              </a:buClr>
              <a:buSzPts val="1100"/>
              <a:buFont typeface="Arial" panose="020B0604020202020204" pitchFamily="34" charset="0"/>
              <a:buChar char="•"/>
            </a:pPr>
            <a:endParaRPr lang="en-US" sz="1400" dirty="0"/>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t>All justices of the Supreme Court and judges of the lower courts are appointed by the Prime Minister. 	</a:t>
            </a:r>
          </a:p>
          <a:p>
            <a:pPr marL="285750" lvl="0" indent="-285750" algn="l" rtl="0">
              <a:spcBef>
                <a:spcPts val="0"/>
              </a:spcBef>
              <a:spcAft>
                <a:spcPts val="0"/>
              </a:spcAft>
              <a:buClr>
                <a:schemeClr val="dk1"/>
              </a:buClr>
              <a:buSzPts val="1100"/>
              <a:buFont typeface="Arial" panose="020B0604020202020204" pitchFamily="34" charset="0"/>
              <a:buChar char="•"/>
            </a:pPr>
            <a:endParaRPr lang="en-US" sz="1400" dirty="0"/>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t>On 24 August 1970, for the purpose of convening a Constitutional Convention, Congress passed RA No. 6132, otherwise known as the Constitutional Convention Act.</a:t>
            </a:r>
          </a:p>
          <a:p>
            <a:pPr marL="285750" lvl="0" indent="-285750" algn="l" rtl="0">
              <a:spcBef>
                <a:spcPts val="0"/>
              </a:spcBef>
              <a:spcAft>
                <a:spcPts val="0"/>
              </a:spcAft>
              <a:buClr>
                <a:schemeClr val="dk1"/>
              </a:buClr>
              <a:buSzPts val="1100"/>
              <a:buFont typeface="Arial" panose="020B0604020202020204" pitchFamily="34" charset="0"/>
              <a:buChar char="•"/>
            </a:pPr>
            <a:endParaRPr lang="en-US" sz="1400" dirty="0"/>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t>While in the process of drafting a new Constitution, President Ferdinand Marcos declared Martial Law on 21 September 1972.</a:t>
            </a:r>
          </a:p>
          <a:p>
            <a:pPr marL="285750" lvl="0" indent="-285750" algn="l" rtl="0">
              <a:spcBef>
                <a:spcPts val="0"/>
              </a:spcBef>
              <a:spcAft>
                <a:spcPts val="0"/>
              </a:spcAft>
              <a:buClr>
                <a:schemeClr val="dk1"/>
              </a:buClr>
              <a:buSzPts val="1100"/>
              <a:buFont typeface="Arial" panose="020B0604020202020204" pitchFamily="34" charset="0"/>
              <a:buChar char="•"/>
            </a:pPr>
            <a:r>
              <a:rPr lang="en-US" sz="1400" dirty="0"/>
              <a:t>Proclamation No. 1102 was issued by President Marcos, declaring the ratification of the Constitution of the Republic of the Philippines.</a:t>
            </a:r>
          </a:p>
          <a:p>
            <a:pPr marL="285750" lvl="0" indent="-285750" algn="l" rtl="0">
              <a:spcBef>
                <a:spcPts val="0"/>
              </a:spcBef>
              <a:spcAft>
                <a:spcPts val="0"/>
              </a:spcAft>
              <a:buClr>
                <a:schemeClr val="dk1"/>
              </a:buClr>
              <a:buSzPts val="1100"/>
              <a:buFont typeface="Arial" panose="020B0604020202020204" pitchFamily="34" charset="0"/>
              <a:buChar char="•"/>
            </a:pPr>
            <a:endParaRPr lang="en-US" sz="1400" dirty="0"/>
          </a:p>
          <a:p>
            <a:pPr marL="0" lvl="0" indent="0" algn="l" rtl="0">
              <a:spcBef>
                <a:spcPts val="0"/>
              </a:spcBef>
              <a:spcAft>
                <a:spcPts val="0"/>
              </a:spcAft>
              <a:buClr>
                <a:schemeClr val="dk1"/>
              </a:buClr>
              <a:buSzPts val="1100"/>
              <a:buFont typeface="Arial"/>
              <a:buNone/>
            </a:pPr>
            <a:endParaRPr lang="en-US" sz="1400" dirty="0"/>
          </a:p>
        </p:txBody>
      </p:sp>
      <p:sp>
        <p:nvSpPr>
          <p:cNvPr id="1052" name="Google Shape;1052;p61">
            <a:hlinkClick r:id="rId4"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1">
            <a:hlinkClick r:id="rId4"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1054" name="Google Shape;1054;p61">
            <a:hlinkClick r:id="rId5" action="ppaction://hlinksldjump"/>
          </p:cNvPr>
          <p:cNvPicPr preferRelativeResize="0"/>
          <p:nvPr/>
        </p:nvPicPr>
        <p:blipFill rotWithShape="1">
          <a:blip r:embed="rId3">
            <a:alphaModFix/>
          </a:blip>
          <a:srcRect l="32005" t="19826" r="39798" b="9790"/>
          <a:stretch/>
        </p:blipFill>
        <p:spPr>
          <a:xfrm rot="-5400000">
            <a:off x="7824901" y="-395073"/>
            <a:ext cx="1138848" cy="2132299"/>
          </a:xfrm>
          <a:prstGeom prst="rect">
            <a:avLst/>
          </a:prstGeom>
          <a:noFill/>
          <a:ln>
            <a:noFill/>
          </a:ln>
        </p:spPr>
      </p:pic>
      <p:sp>
        <p:nvSpPr>
          <p:cNvPr id="1055" name="Google Shape;1055;p61">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1056" name="Google Shape;1056;p61">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1057" name="Google Shape;1057;p61">
            <a:hlinkClick r:id="rId6"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1">
            <a:hlinkClick r:id="rId6"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1059" name="Google Shape;1059;p61">
            <a:hlinkClick r:id="rId7" action="ppaction://hlinksldjump"/>
          </p:cNvPr>
          <p:cNvSpPr/>
          <p:nvPr/>
        </p:nvSpPr>
        <p:spPr>
          <a:xfrm>
            <a:off x="74726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1">
            <a:hlinkClick r:id="rId7" action="ppaction://hlinksldjump"/>
          </p:cNvPr>
          <p:cNvSpPr txBox="1">
            <a:spLocks noGrp="1"/>
          </p:cNvSpPr>
          <p:nvPr>
            <p:ph type="ctrTitle" idx="4294967295"/>
          </p:nvPr>
        </p:nvSpPr>
        <p:spPr>
          <a:xfrm>
            <a:off x="79364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1061" name="Google Shape;1061;p61">
            <a:hlinkClick r:id="rId4"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1">
            <a:hlinkClick r:id="rId6"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1">
            <a:hlinkClick r:id="rId7" action="ppaction://hlinksldjump"/>
          </p:cNvPr>
          <p:cNvSpPr/>
          <p:nvPr/>
        </p:nvSpPr>
        <p:spPr>
          <a:xfrm rot="-5400000">
            <a:off x="76874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1">
            <a:hlinkClick r:id="rId8"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1">
            <a:hlinkClick r:id="rId8"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1066" name="Google Shape;1066;p61">
            <a:hlinkClick r:id="rId8"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1">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1">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1069" name="Google Shape;1069;p61">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1000"/>
                                        <p:tgtEl>
                                          <p:spTgt spid="1036"/>
                                        </p:tgtEl>
                                        <p:attrNameLst>
                                          <p:attrName>ppt_w</p:attrName>
                                        </p:attrNameLst>
                                      </p:cBhvr>
                                      <p:tavLst>
                                        <p:tav tm="0">
                                          <p:val>
                                            <p:strVal val="0"/>
                                          </p:val>
                                        </p:tav>
                                        <p:tav tm="100000">
                                          <p:val>
                                            <p:strVal val="#ppt_w"/>
                                          </p:val>
                                        </p:tav>
                                      </p:tavLst>
                                    </p:anim>
                                    <p:anim calcmode="lin" valueType="num">
                                      <p:cBhvr additive="base">
                                        <p:cTn id="8" dur="1000"/>
                                        <p:tgtEl>
                                          <p:spTgt spid="10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anim calcmode="lin" valueType="num">
                                      <p:cBhvr additive="base">
                                        <p:cTn id="11" dur="1000"/>
                                        <p:tgtEl>
                                          <p:spTgt spid="1034"/>
                                        </p:tgtEl>
                                        <p:attrNameLst>
                                          <p:attrName>ppt_w</p:attrName>
                                        </p:attrNameLst>
                                      </p:cBhvr>
                                      <p:tavLst>
                                        <p:tav tm="0">
                                          <p:val>
                                            <p:strVal val="0"/>
                                          </p:val>
                                        </p:tav>
                                        <p:tav tm="100000">
                                          <p:val>
                                            <p:strVal val="#ppt_w"/>
                                          </p:val>
                                        </p:tav>
                                      </p:tavLst>
                                    </p:anim>
                                    <p:anim calcmode="lin" valueType="num">
                                      <p:cBhvr additive="base">
                                        <p:cTn id="12" dur="1000"/>
                                        <p:tgtEl>
                                          <p:spTgt spid="10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pic>
        <p:nvPicPr>
          <p:cNvPr id="1074" name="Google Shape;1074;p62"/>
          <p:cNvPicPr preferRelativeResize="0"/>
          <p:nvPr/>
        </p:nvPicPr>
        <p:blipFill>
          <a:blip r:embed="rId3">
            <a:alphaModFix/>
          </a:blip>
          <a:stretch>
            <a:fillRect/>
          </a:stretch>
        </p:blipFill>
        <p:spPr>
          <a:xfrm>
            <a:off x="804975" y="1992925"/>
            <a:ext cx="3029402" cy="2808674"/>
          </a:xfrm>
          <a:prstGeom prst="rect">
            <a:avLst/>
          </a:prstGeom>
          <a:noFill/>
          <a:ln>
            <a:noFill/>
          </a:ln>
        </p:spPr>
      </p:pic>
      <p:pic>
        <p:nvPicPr>
          <p:cNvPr id="1075" name="Google Shape;1075;p62"/>
          <p:cNvPicPr preferRelativeResize="0"/>
          <p:nvPr/>
        </p:nvPicPr>
        <p:blipFill>
          <a:blip r:embed="rId3">
            <a:alphaModFix/>
          </a:blip>
          <a:stretch>
            <a:fillRect/>
          </a:stretch>
        </p:blipFill>
        <p:spPr>
          <a:xfrm>
            <a:off x="3951625" y="1992925"/>
            <a:ext cx="3029402" cy="2808674"/>
          </a:xfrm>
          <a:prstGeom prst="rect">
            <a:avLst/>
          </a:prstGeom>
          <a:noFill/>
          <a:ln>
            <a:noFill/>
          </a:ln>
        </p:spPr>
      </p:pic>
      <p:sp>
        <p:nvSpPr>
          <p:cNvPr id="1076" name="Google Shape;1076;p6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1973 Constitution of The Philippines</a:t>
            </a:r>
            <a:endParaRPr lang="en-PH" dirty="0"/>
          </a:p>
        </p:txBody>
      </p:sp>
      <p:sp>
        <p:nvSpPr>
          <p:cNvPr id="1078" name="Google Shape;1078;p62"/>
          <p:cNvSpPr txBox="1">
            <a:spLocks noGrp="1"/>
          </p:cNvSpPr>
          <p:nvPr>
            <p:ph type="subTitle" idx="1"/>
          </p:nvPr>
        </p:nvSpPr>
        <p:spPr>
          <a:xfrm>
            <a:off x="978440" y="2548900"/>
            <a:ext cx="2755359" cy="2005250"/>
          </a:xfrm>
          <a:prstGeom prst="rect">
            <a:avLst/>
          </a:prstGeom>
        </p:spPr>
        <p:txBody>
          <a:bodyPr spcFirstLastPara="1" wrap="square" lIns="91425" tIns="91425" rIns="91425" bIns="91425" anchor="t" anchorCtr="0">
            <a:noAutofit/>
          </a:bodyPr>
          <a:lstStyle/>
          <a:p>
            <a:pPr marL="0" lvl="0" indent="0" algn="l">
              <a:buSzPts val="1100"/>
            </a:pPr>
            <a:r>
              <a:rPr lang="en-US" sz="1400" dirty="0"/>
              <a:t>The Constitution was amended in 1976, 1980 and 1981; small changes were introduced in 1984.</a:t>
            </a:r>
          </a:p>
          <a:p>
            <a:pPr marL="0" lvl="0" indent="0" algn="l">
              <a:buSzPts val="1100"/>
            </a:pPr>
            <a:endParaRPr lang="en-US" sz="1400" dirty="0"/>
          </a:p>
          <a:p>
            <a:pPr marL="0" lvl="0" indent="0" algn="l">
              <a:buSzPts val="1100"/>
            </a:pPr>
            <a:r>
              <a:rPr lang="en-US" sz="1400" dirty="0"/>
              <a:t>Up until 1978, the 1973 Constitution allowed Marcos to rule. In fact, it was authoritarian and democratic in practice.</a:t>
            </a:r>
            <a:endParaRPr sz="1400" dirty="0"/>
          </a:p>
        </p:txBody>
      </p:sp>
      <p:sp>
        <p:nvSpPr>
          <p:cNvPr id="1080" name="Google Shape;1080;p62"/>
          <p:cNvSpPr txBox="1">
            <a:spLocks noGrp="1"/>
          </p:cNvSpPr>
          <p:nvPr>
            <p:ph type="subTitle" idx="4"/>
          </p:nvPr>
        </p:nvSpPr>
        <p:spPr>
          <a:xfrm>
            <a:off x="4027526" y="2571750"/>
            <a:ext cx="2830473" cy="1982400"/>
          </a:xfrm>
          <a:prstGeom prst="rect">
            <a:avLst/>
          </a:prstGeom>
        </p:spPr>
        <p:txBody>
          <a:bodyPr spcFirstLastPara="1" wrap="square" lIns="91425" tIns="91425" rIns="91425" bIns="91425" anchor="t" anchorCtr="0">
            <a:noAutofit/>
          </a:bodyPr>
          <a:lstStyle/>
          <a:p>
            <a:pPr marL="0" lvl="0" indent="0" algn="l">
              <a:buSzPts val="1100"/>
            </a:pPr>
            <a:r>
              <a:rPr lang="en-US" sz="1200" dirty="0"/>
              <a:t>Marcos terminated parity rights between the Americans and Filipinos under this constitution.</a:t>
            </a:r>
          </a:p>
          <a:p>
            <a:pPr marL="0" lvl="0" indent="0" algn="l">
              <a:buSzPts val="1100"/>
            </a:pPr>
            <a:endParaRPr lang="en-US" sz="1200" dirty="0"/>
          </a:p>
          <a:p>
            <a:pPr marL="0" lvl="0" indent="0" algn="l">
              <a:buSzPts val="1100"/>
            </a:pPr>
            <a:r>
              <a:rPr lang="en-US" sz="1200" dirty="0"/>
              <a:t>The 1973 Constitution allowed 18-year-old citizens to vote, not just men.</a:t>
            </a:r>
          </a:p>
          <a:p>
            <a:pPr marL="0" lvl="0" indent="0" algn="l">
              <a:buSzPts val="1100"/>
            </a:pPr>
            <a:r>
              <a:rPr lang="en-US" sz="1200" dirty="0"/>
              <a:t>Article 3 states that a female citizen retains her citizenship if she marries a resident alien, and that a Filipino citizen is anyone whose mother or father is a Filipino citizen.</a:t>
            </a:r>
          </a:p>
          <a:p>
            <a:pPr marL="0" lvl="0" indent="0" algn="l">
              <a:buSzPts val="1100"/>
            </a:pPr>
            <a:endParaRPr lang="en-US" sz="1200" dirty="0"/>
          </a:p>
        </p:txBody>
      </p:sp>
      <p:pic>
        <p:nvPicPr>
          <p:cNvPr id="1082" name="Google Shape;1082;p62"/>
          <p:cNvPicPr preferRelativeResize="0"/>
          <p:nvPr/>
        </p:nvPicPr>
        <p:blipFill>
          <a:blip r:embed="rId4">
            <a:alphaModFix/>
          </a:blip>
          <a:stretch>
            <a:fillRect/>
          </a:stretch>
        </p:blipFill>
        <p:spPr>
          <a:xfrm>
            <a:off x="155475" y="421775"/>
            <a:ext cx="477207" cy="486301"/>
          </a:xfrm>
          <a:prstGeom prst="rect">
            <a:avLst/>
          </a:prstGeom>
          <a:noFill/>
          <a:ln>
            <a:noFill/>
          </a:ln>
        </p:spPr>
      </p:pic>
      <p:pic>
        <p:nvPicPr>
          <p:cNvPr id="1083" name="Google Shape;1083;p62"/>
          <p:cNvPicPr preferRelativeResize="0"/>
          <p:nvPr/>
        </p:nvPicPr>
        <p:blipFill>
          <a:blip r:embed="rId5">
            <a:alphaModFix/>
          </a:blip>
          <a:stretch>
            <a:fillRect/>
          </a:stretch>
        </p:blipFill>
        <p:spPr>
          <a:xfrm>
            <a:off x="2081076" y="1207708"/>
            <a:ext cx="477200" cy="485580"/>
          </a:xfrm>
          <a:prstGeom prst="rect">
            <a:avLst/>
          </a:prstGeom>
          <a:noFill/>
          <a:ln>
            <a:noFill/>
          </a:ln>
        </p:spPr>
      </p:pic>
      <p:pic>
        <p:nvPicPr>
          <p:cNvPr id="1085" name="Google Shape;1085;p62"/>
          <p:cNvPicPr preferRelativeResize="0"/>
          <p:nvPr/>
        </p:nvPicPr>
        <p:blipFill>
          <a:blip r:embed="rId5">
            <a:alphaModFix/>
          </a:blip>
          <a:stretch>
            <a:fillRect/>
          </a:stretch>
        </p:blipFill>
        <p:spPr>
          <a:xfrm>
            <a:off x="5269751" y="1207708"/>
            <a:ext cx="477200" cy="485580"/>
          </a:xfrm>
          <a:prstGeom prst="rect">
            <a:avLst/>
          </a:prstGeom>
          <a:noFill/>
          <a:ln>
            <a:noFill/>
          </a:ln>
        </p:spPr>
      </p:pic>
      <p:sp>
        <p:nvSpPr>
          <p:cNvPr id="1086" name="Google Shape;1086;p62">
            <a:hlinkClick r:id="rId6"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2">
            <a:hlinkClick r:id="rId6"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1088" name="Google Shape;1088;p62">
            <a:hlinkClick r:id="rId7" action="ppaction://hlinksldjump"/>
          </p:cNvPr>
          <p:cNvPicPr preferRelativeResize="0"/>
          <p:nvPr/>
        </p:nvPicPr>
        <p:blipFill rotWithShape="1">
          <a:blip r:embed="rId8">
            <a:alphaModFix/>
          </a:blip>
          <a:srcRect l="32005" t="19826" r="39798" b="9790"/>
          <a:stretch/>
        </p:blipFill>
        <p:spPr>
          <a:xfrm rot="-5400000">
            <a:off x="7824901" y="-395073"/>
            <a:ext cx="1138848" cy="2132299"/>
          </a:xfrm>
          <a:prstGeom prst="rect">
            <a:avLst/>
          </a:prstGeom>
          <a:noFill/>
          <a:ln>
            <a:noFill/>
          </a:ln>
        </p:spPr>
      </p:pic>
      <p:sp>
        <p:nvSpPr>
          <p:cNvPr id="1089" name="Google Shape;1089;p62">
            <a:hlinkClick r:id="rId7"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1090" name="Google Shape;1090;p62">
            <a:hlinkClick r:id="rId7"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1091" name="Google Shape;1091;p62">
            <a:hlinkClick r:id="rId9"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2">
            <a:hlinkClick r:id="rId9"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1093" name="Google Shape;1093;p62">
            <a:hlinkClick r:id="rId10" action="ppaction://hlinksldjump"/>
          </p:cNvPr>
          <p:cNvSpPr/>
          <p:nvPr/>
        </p:nvSpPr>
        <p:spPr>
          <a:xfrm>
            <a:off x="74726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2">
            <a:hlinkClick r:id="rId10" action="ppaction://hlinksldjump"/>
          </p:cNvPr>
          <p:cNvSpPr txBox="1">
            <a:spLocks noGrp="1"/>
          </p:cNvSpPr>
          <p:nvPr>
            <p:ph type="ctrTitle" idx="4294967295"/>
          </p:nvPr>
        </p:nvSpPr>
        <p:spPr>
          <a:xfrm>
            <a:off x="79364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1095" name="Google Shape;1095;p62">
            <a:hlinkClick r:id="rId6"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2">
            <a:hlinkClick r:id="rId9"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2">
            <a:hlinkClick r:id="rId10" action="ppaction://hlinksldjump"/>
          </p:cNvPr>
          <p:cNvSpPr/>
          <p:nvPr/>
        </p:nvSpPr>
        <p:spPr>
          <a:xfrm rot="-5400000">
            <a:off x="76874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2">
            <a:hlinkClick r:id="rId11"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2">
            <a:hlinkClick r:id="rId11"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1100" name="Google Shape;1100;p62">
            <a:hlinkClick r:id="rId11"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2">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2">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1103" name="Google Shape;1103;p62">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4" name="Google Shape;1104;p62"/>
          <p:cNvPicPr preferRelativeResize="0"/>
          <p:nvPr/>
        </p:nvPicPr>
        <p:blipFill rotWithShape="1">
          <a:blip r:embed="rId8">
            <a:alphaModFix/>
          </a:blip>
          <a:srcRect l="32006" t="19826" r="52023" b="9790"/>
          <a:stretch/>
        </p:blipFill>
        <p:spPr>
          <a:xfrm rot="5400000">
            <a:off x="8304487" y="3732486"/>
            <a:ext cx="690925" cy="2283952"/>
          </a:xfrm>
          <a:prstGeom prst="rect">
            <a:avLst/>
          </a:prstGeom>
          <a:noFill/>
          <a:ln>
            <a:noFill/>
          </a:ln>
        </p:spPr>
      </p:pic>
      <p:sp>
        <p:nvSpPr>
          <p:cNvPr id="1105" name="Google Shape;1105;p62">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74"/>
                                        </p:tgtEl>
                                        <p:attrNameLst>
                                          <p:attrName>style.visibility</p:attrName>
                                        </p:attrNameLst>
                                      </p:cBhvr>
                                      <p:to>
                                        <p:strVal val="visible"/>
                                      </p:to>
                                    </p:set>
                                    <p:anim calcmode="lin" valueType="num">
                                      <p:cBhvr additive="base">
                                        <p:cTn id="7" dur="1000"/>
                                        <p:tgtEl>
                                          <p:spTgt spid="107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 calcmode="lin" valueType="num">
                                      <p:cBhvr additive="base">
                                        <p:cTn id="10" dur="1000"/>
                                        <p:tgtEl>
                                          <p:spTgt spid="107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75"/>
                                        </p:tgtEl>
                                        <p:attrNameLst>
                                          <p:attrName>style.visibility</p:attrName>
                                        </p:attrNameLst>
                                      </p:cBhvr>
                                      <p:to>
                                        <p:strVal val="visible"/>
                                      </p:to>
                                    </p:set>
                                    <p:anim calcmode="lin" valueType="num">
                                      <p:cBhvr additive="base">
                                        <p:cTn id="13" dur="1000"/>
                                        <p:tgtEl>
                                          <p:spTgt spid="107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80"/>
                                        </p:tgtEl>
                                        <p:attrNameLst>
                                          <p:attrName>style.visibility</p:attrName>
                                        </p:attrNameLst>
                                      </p:cBhvr>
                                      <p:to>
                                        <p:strVal val="visible"/>
                                      </p:to>
                                    </p:set>
                                    <p:anim calcmode="lin" valueType="num">
                                      <p:cBhvr additive="base">
                                        <p:cTn id="16" dur="1000"/>
                                        <p:tgtEl>
                                          <p:spTgt spid="1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4001271C-8117-4B9E-9A45-62874FEF27C7}"/>
              </a:ext>
            </a:extLst>
          </p:cNvPr>
          <p:cNvPicPr>
            <a:picLocks noChangeAspect="1"/>
          </p:cNvPicPr>
          <p:nvPr/>
        </p:nvPicPr>
        <p:blipFill>
          <a:blip r:embed="rId3"/>
          <a:stretch>
            <a:fillRect/>
          </a:stretch>
        </p:blipFill>
        <p:spPr>
          <a:xfrm>
            <a:off x="5871415" y="1828800"/>
            <a:ext cx="3164848" cy="1780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99" name="Google Shape;199;p37"/>
          <p:cNvGrpSpPr/>
          <p:nvPr/>
        </p:nvGrpSpPr>
        <p:grpSpPr>
          <a:xfrm>
            <a:off x="557052" y="-1733075"/>
            <a:ext cx="4918974" cy="6507973"/>
            <a:chOff x="557052" y="-1733075"/>
            <a:chExt cx="4918974" cy="6507973"/>
          </a:xfrm>
        </p:grpSpPr>
        <p:pic>
          <p:nvPicPr>
            <p:cNvPr id="200" name="Google Shape;200;p37"/>
            <p:cNvPicPr preferRelativeResize="0"/>
            <p:nvPr/>
          </p:nvPicPr>
          <p:blipFill>
            <a:blip r:embed="rId4">
              <a:alphaModFix/>
            </a:blip>
            <a:stretch>
              <a:fillRect/>
            </a:stretch>
          </p:blipFill>
          <p:spPr>
            <a:xfrm>
              <a:off x="557052" y="-1733075"/>
              <a:ext cx="4918974" cy="6507973"/>
            </a:xfrm>
            <a:prstGeom prst="rect">
              <a:avLst/>
            </a:prstGeom>
            <a:noFill/>
            <a:ln>
              <a:noFill/>
            </a:ln>
          </p:spPr>
        </p:pic>
        <p:grpSp>
          <p:nvGrpSpPr>
            <p:cNvPr id="201" name="Google Shape;201;p37"/>
            <p:cNvGrpSpPr/>
            <p:nvPr/>
          </p:nvGrpSpPr>
          <p:grpSpPr>
            <a:xfrm>
              <a:off x="1490463" y="-1358760"/>
              <a:ext cx="3642225" cy="5714463"/>
              <a:chOff x="1490463" y="-1358760"/>
              <a:chExt cx="3642225" cy="5714463"/>
            </a:xfrm>
          </p:grpSpPr>
          <p:cxnSp>
            <p:nvCxnSpPr>
              <p:cNvPr id="202" name="Google Shape;202;p37"/>
              <p:cNvCxnSpPr/>
              <p:nvPr/>
            </p:nvCxnSpPr>
            <p:spPr>
              <a:xfrm>
                <a:off x="1490463" y="1111024"/>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3" name="Google Shape;203;p37"/>
              <p:cNvCxnSpPr/>
              <p:nvPr/>
            </p:nvCxnSpPr>
            <p:spPr>
              <a:xfrm>
                <a:off x="1490463" y="152266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4" name="Google Shape;204;p37"/>
              <p:cNvCxnSpPr/>
              <p:nvPr/>
            </p:nvCxnSpPr>
            <p:spPr>
              <a:xfrm>
                <a:off x="1490463" y="1934299"/>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5" name="Google Shape;205;p37"/>
              <p:cNvCxnSpPr/>
              <p:nvPr/>
            </p:nvCxnSpPr>
            <p:spPr>
              <a:xfrm>
                <a:off x="1490463" y="2345937"/>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6" name="Google Shape;206;p37"/>
              <p:cNvCxnSpPr/>
              <p:nvPr/>
            </p:nvCxnSpPr>
            <p:spPr>
              <a:xfrm>
                <a:off x="1490463" y="2757574"/>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7" name="Google Shape;207;p37"/>
              <p:cNvCxnSpPr/>
              <p:nvPr/>
            </p:nvCxnSpPr>
            <p:spPr>
              <a:xfrm>
                <a:off x="1490463" y="316921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8" name="Google Shape;208;p37"/>
              <p:cNvCxnSpPr/>
              <p:nvPr/>
            </p:nvCxnSpPr>
            <p:spPr>
              <a:xfrm>
                <a:off x="1490463" y="3532428"/>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09" name="Google Shape;209;p37"/>
              <p:cNvCxnSpPr/>
              <p:nvPr/>
            </p:nvCxnSpPr>
            <p:spPr>
              <a:xfrm>
                <a:off x="1490463" y="3944065"/>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0" name="Google Shape;210;p37"/>
              <p:cNvCxnSpPr/>
              <p:nvPr/>
            </p:nvCxnSpPr>
            <p:spPr>
              <a:xfrm>
                <a:off x="1490463" y="4355703"/>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1" name="Google Shape;211;p37"/>
              <p:cNvCxnSpPr/>
              <p:nvPr/>
            </p:nvCxnSpPr>
            <p:spPr>
              <a:xfrm>
                <a:off x="1524288" y="-123872"/>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2" name="Google Shape;212;p37"/>
              <p:cNvCxnSpPr/>
              <p:nvPr/>
            </p:nvCxnSpPr>
            <p:spPr>
              <a:xfrm>
                <a:off x="1524288" y="287765"/>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3" name="Google Shape;213;p37"/>
              <p:cNvCxnSpPr/>
              <p:nvPr/>
            </p:nvCxnSpPr>
            <p:spPr>
              <a:xfrm>
                <a:off x="1524288" y="699403"/>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4" name="Google Shape;214;p37"/>
              <p:cNvCxnSpPr/>
              <p:nvPr/>
            </p:nvCxnSpPr>
            <p:spPr>
              <a:xfrm>
                <a:off x="1490463" y="-535501"/>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5" name="Google Shape;215;p37"/>
              <p:cNvCxnSpPr/>
              <p:nvPr/>
            </p:nvCxnSpPr>
            <p:spPr>
              <a:xfrm>
                <a:off x="1524288" y="-1358760"/>
                <a:ext cx="3608400" cy="0"/>
              </a:xfrm>
              <a:prstGeom prst="straightConnector1">
                <a:avLst/>
              </a:prstGeom>
              <a:noFill/>
              <a:ln w="9525" cap="flat" cmpd="sng">
                <a:solidFill>
                  <a:srgbClr val="D0E0E3"/>
                </a:solidFill>
                <a:prstDash val="solid"/>
                <a:round/>
                <a:headEnd type="none" w="med" len="med"/>
                <a:tailEnd type="none" w="med" len="med"/>
              </a:ln>
            </p:spPr>
          </p:cxnSp>
          <p:cxnSp>
            <p:nvCxnSpPr>
              <p:cNvPr id="216" name="Google Shape;216;p37"/>
              <p:cNvCxnSpPr/>
              <p:nvPr/>
            </p:nvCxnSpPr>
            <p:spPr>
              <a:xfrm>
                <a:off x="1524288" y="-947122"/>
                <a:ext cx="3608400" cy="0"/>
              </a:xfrm>
              <a:prstGeom prst="straightConnector1">
                <a:avLst/>
              </a:prstGeom>
              <a:noFill/>
              <a:ln w="9525" cap="flat" cmpd="sng">
                <a:solidFill>
                  <a:srgbClr val="D0E0E3"/>
                </a:solidFill>
                <a:prstDash val="solid"/>
                <a:round/>
                <a:headEnd type="none" w="med" len="med"/>
                <a:tailEnd type="none" w="med" len="med"/>
              </a:ln>
            </p:spPr>
          </p:cxnSp>
        </p:grpSp>
      </p:grpSp>
      <p:sp>
        <p:nvSpPr>
          <p:cNvPr id="217" name="Google Shape;217;p37"/>
          <p:cNvSpPr/>
          <p:nvPr/>
        </p:nvSpPr>
        <p:spPr>
          <a:xfrm>
            <a:off x="1524299" y="2066050"/>
            <a:ext cx="2238075" cy="2742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7"/>
          <p:cNvSpPr txBox="1">
            <a:spLocks noGrp="1"/>
          </p:cNvSpPr>
          <p:nvPr>
            <p:ph type="ctrTitle"/>
          </p:nvPr>
        </p:nvSpPr>
        <p:spPr>
          <a:xfrm>
            <a:off x="2372588" y="4032476"/>
            <a:ext cx="3187500" cy="786000"/>
          </a:xfrm>
          <a:prstGeom prst="rect">
            <a:avLst/>
          </a:prstGeom>
        </p:spPr>
        <p:txBody>
          <a:bodyPr spcFirstLastPara="1" wrap="square" lIns="91425" tIns="91425" rIns="91425" bIns="91425" anchor="t" anchorCtr="0">
            <a:noAutofit/>
          </a:bodyPr>
          <a:lstStyle/>
          <a:p>
            <a:pPr lvl="0"/>
            <a:r>
              <a:rPr lang="en-US" sz="1200" b="0" dirty="0"/>
              <a:t> -Justice Miller, US Supreme Court</a:t>
            </a:r>
            <a:endParaRPr sz="1200" b="0" dirty="0"/>
          </a:p>
        </p:txBody>
      </p:sp>
      <p:sp>
        <p:nvSpPr>
          <p:cNvPr id="219" name="Google Shape;219;p37"/>
          <p:cNvSpPr txBox="1">
            <a:spLocks noGrp="1"/>
          </p:cNvSpPr>
          <p:nvPr>
            <p:ph type="subTitle" idx="1"/>
          </p:nvPr>
        </p:nvSpPr>
        <p:spPr>
          <a:xfrm>
            <a:off x="1354321" y="110562"/>
            <a:ext cx="3638100" cy="25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Meaning of Constitution</a:t>
            </a:r>
          </a:p>
          <a:p>
            <a:pPr marL="0" lvl="0" indent="0" algn="l" rtl="0">
              <a:spcBef>
                <a:spcPts val="0"/>
              </a:spcBef>
              <a:spcAft>
                <a:spcPts val="0"/>
              </a:spcAft>
              <a:buNone/>
            </a:pPr>
            <a:endParaRPr lang="en-US" sz="2400" dirty="0"/>
          </a:p>
          <a:p>
            <a:pPr marL="0" lvl="0" indent="0"/>
            <a:r>
              <a:rPr lang="en-US" sz="1800" dirty="0"/>
              <a:t>In its broad sense, the term constitution refers to the “body of rules and principles in accordance with which the powers of sovereignty are regularly exercised</a:t>
            </a:r>
            <a:endParaRPr sz="1600" dirty="0"/>
          </a:p>
        </p:txBody>
      </p:sp>
      <p:pic>
        <p:nvPicPr>
          <p:cNvPr id="221" name="Google Shape;221;p37"/>
          <p:cNvPicPr preferRelativeResize="0"/>
          <p:nvPr/>
        </p:nvPicPr>
        <p:blipFill>
          <a:blip r:embed="rId5">
            <a:alphaModFix/>
          </a:blip>
          <a:stretch>
            <a:fillRect/>
          </a:stretch>
        </p:blipFill>
        <p:spPr>
          <a:xfrm>
            <a:off x="7188376" y="1326207"/>
            <a:ext cx="778926" cy="793795"/>
          </a:xfrm>
          <a:prstGeom prst="rect">
            <a:avLst/>
          </a:prstGeom>
          <a:noFill/>
          <a:ln>
            <a:noFill/>
          </a:ln>
        </p:spPr>
      </p:pic>
      <p:sp>
        <p:nvSpPr>
          <p:cNvPr id="222" name="Google Shape;222;p37">
            <a:hlinkClick r:id="rId6" action="ppaction://hlinksldjump"/>
          </p:cNvPr>
          <p:cNvSpPr/>
          <p:nvPr/>
        </p:nvSpPr>
        <p:spPr>
          <a:xfrm>
            <a:off x="7413600" y="3381705"/>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7">
            <a:hlinkClick r:id="rId6" action="ppaction://hlinksldjump"/>
          </p:cNvPr>
          <p:cNvSpPr txBox="1">
            <a:spLocks noGrp="1"/>
          </p:cNvSpPr>
          <p:nvPr>
            <p:ph type="ctrTitle"/>
          </p:nvPr>
        </p:nvSpPr>
        <p:spPr>
          <a:xfrm>
            <a:off x="7978876" y="3429327"/>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Architects Daughter"/>
                <a:ea typeface="Architects Daughter"/>
                <a:cs typeface="Architects Daughter"/>
                <a:sym typeface="Architects Daughter"/>
              </a:rPr>
              <a:t>NEXT!</a:t>
            </a:r>
            <a:endParaRPr sz="1200" dirty="0">
              <a:latin typeface="Architects Daughter"/>
              <a:ea typeface="Architects Daughter"/>
              <a:cs typeface="Architects Daughter"/>
              <a:sym typeface="Architects Daughter"/>
            </a:endParaRPr>
          </a:p>
        </p:txBody>
      </p:sp>
      <p:sp>
        <p:nvSpPr>
          <p:cNvPr id="224" name="Google Shape;224;p37">
            <a:hlinkClick r:id="rId6" action="ppaction://hlinksldjump"/>
          </p:cNvPr>
          <p:cNvSpPr/>
          <p:nvPr/>
        </p:nvSpPr>
        <p:spPr>
          <a:xfrm rot="-5400000">
            <a:off x="7751302" y="3482877"/>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9A91E14-4D52-4E3F-8EB3-813BD07095CF}"/>
              </a:ext>
            </a:extLst>
          </p:cNvPr>
          <p:cNvSpPr txBox="1"/>
          <p:nvPr/>
        </p:nvSpPr>
        <p:spPr>
          <a:xfrm>
            <a:off x="1394950" y="2639717"/>
            <a:ext cx="3737738" cy="1384995"/>
          </a:xfrm>
          <a:prstGeom prst="rect">
            <a:avLst/>
          </a:prstGeom>
          <a:noFill/>
        </p:spPr>
        <p:txBody>
          <a:bodyPr wrap="square" rtlCol="0">
            <a:spAutoFit/>
          </a:bodyPr>
          <a:lstStyle/>
          <a:p>
            <a:r>
              <a:rPr lang="en-US" sz="1200" b="0" i="0" u="none" strike="noStrike" dirty="0">
                <a:solidFill>
                  <a:srgbClr val="000000"/>
                </a:solidFill>
                <a:effectLst/>
                <a:latin typeface="Architects Daughter" panose="020B0604020202020204" charset="0"/>
              </a:rPr>
              <a:t>The Constitution is a written instrument (document) by which the fundamental powers of government are established, limited and defined and by which these powers are distributed among several departments for their safe and useful exercise for their safe and useful exercise for the benefit of the body politic.</a:t>
            </a:r>
            <a:endParaRPr lang="en-PH" sz="1050" dirty="0">
              <a:latin typeface="Architects Daughter"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900"/>
                                        <p:tgtEl>
                                          <p:spTgt spid="19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additive="base">
                                        <p:cTn id="10" dur="900"/>
                                        <p:tgtEl>
                                          <p:spTgt spid="219"/>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anim calcmode="lin" valueType="num">
                                      <p:cBhvr additive="base">
                                        <p:cTn id="13" dur="900"/>
                                        <p:tgtEl>
                                          <p:spTgt spid="217"/>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18"/>
                                        </p:tgtEl>
                                        <p:attrNameLst>
                                          <p:attrName>style.visibility</p:attrName>
                                        </p:attrNameLst>
                                      </p:cBhvr>
                                      <p:to>
                                        <p:strVal val="visible"/>
                                      </p:to>
                                    </p:set>
                                    <p:anim calcmode="lin" valueType="num">
                                      <p:cBhvr additive="base">
                                        <p:cTn id="16" dur="900"/>
                                        <p:tgtEl>
                                          <p:spTgt spid="218"/>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21"/>
                                        </p:tgtEl>
                                        <p:attrNameLst>
                                          <p:attrName>style.visibility</p:attrName>
                                        </p:attrNameLst>
                                      </p:cBhvr>
                                      <p:to>
                                        <p:strVal val="visible"/>
                                      </p:to>
                                    </p:set>
                                    <p:anim calcmode="lin" valueType="num">
                                      <p:cBhvr additive="base">
                                        <p:cTn id="19" dur="1000"/>
                                        <p:tgtEl>
                                          <p:spTgt spid="221"/>
                                        </p:tgtEl>
                                        <p:attrNameLst>
                                          <p:attrName>ppt_x</p:attrName>
                                        </p:attrNameLst>
                                      </p:cBhvr>
                                      <p:tavLst>
                                        <p:tav tm="0">
                                          <p:val>
                                            <p:strVal val="#ppt_x+1"/>
                                          </p:val>
                                        </p:tav>
                                        <p:tav tm="100000">
                                          <p:val>
                                            <p:strVal val="#ppt_x"/>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 calcmode="lin" valueType="num">
                                      <p:cBhvr additive="base">
                                        <p:cTn id="23" dur="1000"/>
                                        <p:tgtEl>
                                          <p:spTgt spid="22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3"/>
                                        </p:tgtEl>
                                        <p:attrNameLst>
                                          <p:attrName>style.visibility</p:attrName>
                                        </p:attrNameLst>
                                      </p:cBhvr>
                                      <p:to>
                                        <p:strVal val="visible"/>
                                      </p:to>
                                    </p:set>
                                    <p:anim calcmode="lin" valueType="num">
                                      <p:cBhvr additive="base">
                                        <p:cTn id="26" dur="1000"/>
                                        <p:tgtEl>
                                          <p:spTgt spid="223"/>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4"/>
                                        </p:tgtEl>
                                        <p:attrNameLst>
                                          <p:attrName>style.visibility</p:attrName>
                                        </p:attrNameLst>
                                      </p:cBhvr>
                                      <p:to>
                                        <p:strVal val="visible"/>
                                      </p:to>
                                    </p:set>
                                    <p:anim calcmode="lin" valueType="num">
                                      <p:cBhvr additive="base">
                                        <p:cTn id="29" dur="1000"/>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pic>
        <p:nvPicPr>
          <p:cNvPr id="2" name="Picture 1">
            <a:extLst>
              <a:ext uri="{FF2B5EF4-FFF2-40B4-BE49-F238E27FC236}">
                <a16:creationId xmlns:a16="http://schemas.microsoft.com/office/drawing/2014/main" id="{B108641A-8DA0-4849-9439-91FCFEA8CBD7}"/>
              </a:ext>
            </a:extLst>
          </p:cNvPr>
          <p:cNvPicPr>
            <a:picLocks noChangeAspect="1"/>
          </p:cNvPicPr>
          <p:nvPr/>
        </p:nvPicPr>
        <p:blipFill>
          <a:blip r:embed="rId3"/>
          <a:stretch>
            <a:fillRect/>
          </a:stretch>
        </p:blipFill>
        <p:spPr>
          <a:xfrm>
            <a:off x="4709788" y="204777"/>
            <a:ext cx="1373419" cy="2193960"/>
          </a:xfrm>
          <a:prstGeom prst="rect">
            <a:avLst/>
          </a:prstGeom>
          <a:solidFill>
            <a:schemeClr val="accent1"/>
          </a:solidFill>
          <a:ln w="76200">
            <a:solidFill>
              <a:schemeClr val="accent5"/>
            </a:solidFill>
          </a:ln>
        </p:spPr>
      </p:pic>
      <p:sp>
        <p:nvSpPr>
          <p:cNvPr id="1110" name="Google Shape;1110;p63"/>
          <p:cNvSpPr/>
          <p:nvPr/>
        </p:nvSpPr>
        <p:spPr>
          <a:xfrm rot="546058">
            <a:off x="1088027" y="599715"/>
            <a:ext cx="3174969" cy="40173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3"/>
          <p:cNvSpPr txBox="1">
            <a:spLocks noGrp="1"/>
          </p:cNvSpPr>
          <p:nvPr>
            <p:ph type="title"/>
          </p:nvPr>
        </p:nvSpPr>
        <p:spPr>
          <a:xfrm rot="530765">
            <a:off x="1278700" y="3438716"/>
            <a:ext cx="2471701" cy="5149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Section 4</a:t>
            </a:r>
            <a:endParaRPr dirty="0"/>
          </a:p>
        </p:txBody>
      </p:sp>
      <p:sp>
        <p:nvSpPr>
          <p:cNvPr id="1113" name="Google Shape;1113;p63"/>
          <p:cNvSpPr txBox="1">
            <a:spLocks noGrp="1"/>
          </p:cNvSpPr>
          <p:nvPr>
            <p:ph type="subTitle" idx="1"/>
          </p:nvPr>
        </p:nvSpPr>
        <p:spPr>
          <a:xfrm rot="542320">
            <a:off x="732969" y="3861485"/>
            <a:ext cx="3341797" cy="792587"/>
          </a:xfrm>
          <a:prstGeom prst="rect">
            <a:avLst/>
          </a:prstGeom>
        </p:spPr>
        <p:txBody>
          <a:bodyPr spcFirstLastPara="1" wrap="square" lIns="91425" tIns="91425" rIns="91425" bIns="91425" anchor="t" anchorCtr="0">
            <a:noAutofit/>
          </a:bodyPr>
          <a:lstStyle/>
          <a:p>
            <a:pPr marL="0" lvl="0" indent="0">
              <a:buSzPts val="1100"/>
            </a:pPr>
            <a:r>
              <a:rPr lang="en-US" dirty="0"/>
              <a:t>1987 Constitution of the Philippines</a:t>
            </a:r>
          </a:p>
        </p:txBody>
      </p:sp>
      <p:pic>
        <p:nvPicPr>
          <p:cNvPr id="1114" name="Google Shape;1114;p63"/>
          <p:cNvPicPr preferRelativeResize="0"/>
          <p:nvPr/>
        </p:nvPicPr>
        <p:blipFill>
          <a:blip r:embed="rId4">
            <a:alphaModFix/>
          </a:blip>
          <a:stretch>
            <a:fillRect/>
          </a:stretch>
        </p:blipFill>
        <p:spPr>
          <a:xfrm rot="-151314">
            <a:off x="4306652" y="2181063"/>
            <a:ext cx="2204845" cy="2419349"/>
          </a:xfrm>
          <a:prstGeom prst="rect">
            <a:avLst/>
          </a:prstGeom>
          <a:noFill/>
          <a:ln>
            <a:noFill/>
          </a:ln>
        </p:spPr>
      </p:pic>
      <p:sp>
        <p:nvSpPr>
          <p:cNvPr id="1115" name="Google Shape;1115;p63"/>
          <p:cNvSpPr/>
          <p:nvPr/>
        </p:nvSpPr>
        <p:spPr>
          <a:xfrm rot="-151330">
            <a:off x="4786102" y="3011370"/>
            <a:ext cx="1295899" cy="927099"/>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1116" name="Google Shape;1116;p63"/>
          <p:cNvSpPr txBox="1">
            <a:spLocks noGrp="1"/>
          </p:cNvSpPr>
          <p:nvPr>
            <p:ph type="title"/>
          </p:nvPr>
        </p:nvSpPr>
        <p:spPr>
          <a:xfrm rot="-281899">
            <a:off x="4785996" y="3087975"/>
            <a:ext cx="1267258" cy="6899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a:t>04.</a:t>
            </a:r>
            <a:endParaRPr sz="5200"/>
          </a:p>
        </p:txBody>
      </p:sp>
      <p:sp>
        <p:nvSpPr>
          <p:cNvPr id="1118" name="Google Shape;1118;p63"/>
          <p:cNvSpPr/>
          <p:nvPr/>
        </p:nvSpPr>
        <p:spPr>
          <a:xfrm rot="-5178225">
            <a:off x="1074883" y="93210"/>
            <a:ext cx="1018152" cy="132456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3"/>
          <p:cNvSpPr/>
          <p:nvPr/>
        </p:nvSpPr>
        <p:spPr>
          <a:xfrm rot="-5178225">
            <a:off x="3311658" y="4081410"/>
            <a:ext cx="1018152" cy="1324560"/>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3"/>
          <p:cNvSpPr/>
          <p:nvPr/>
        </p:nvSpPr>
        <p:spPr>
          <a:xfrm rot="2202409">
            <a:off x="5812155" y="335351"/>
            <a:ext cx="624867" cy="67146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3"/>
          <p:cNvSpPr/>
          <p:nvPr/>
        </p:nvSpPr>
        <p:spPr>
          <a:xfrm rot="2202409">
            <a:off x="4324505" y="263726"/>
            <a:ext cx="624867" cy="67146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3">
            <a:hlinkClick r:id="rId5"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3">
            <a:hlinkClick r:id="rId5"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1124" name="Google Shape;1124;p63">
            <a:hlinkClick r:id="rId6" action="ppaction://hlinksldjump"/>
          </p:cNvPr>
          <p:cNvPicPr preferRelativeResize="0"/>
          <p:nvPr/>
        </p:nvPicPr>
        <p:blipFill rotWithShape="1">
          <a:blip r:embed="rId7">
            <a:alphaModFix/>
          </a:blip>
          <a:srcRect l="32005" t="19826" r="39798" b="9790"/>
          <a:stretch/>
        </p:blipFill>
        <p:spPr>
          <a:xfrm rot="-5400000">
            <a:off x="7824901" y="-395073"/>
            <a:ext cx="1138848" cy="2132299"/>
          </a:xfrm>
          <a:prstGeom prst="rect">
            <a:avLst/>
          </a:prstGeom>
          <a:noFill/>
          <a:ln>
            <a:noFill/>
          </a:ln>
        </p:spPr>
      </p:pic>
      <p:sp>
        <p:nvSpPr>
          <p:cNvPr id="1125" name="Google Shape;1125;p63">
            <a:hlinkClick r:id="rId6"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1126" name="Google Shape;1126;p63">
            <a:hlinkClick r:id="rId6"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1127" name="Google Shape;1127;p63">
            <a:hlinkClick r:id="rId8"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3">
            <a:hlinkClick r:id="rId8"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Section 2</a:t>
            </a:r>
            <a:endParaRPr sz="1200" dirty="0"/>
          </a:p>
        </p:txBody>
      </p:sp>
      <p:sp>
        <p:nvSpPr>
          <p:cNvPr id="1129" name="Google Shape;1129;p63">
            <a:hlinkClick r:id="rId9"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3">
            <a:hlinkClick r:id="rId9"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1131" name="Google Shape;1131;p63">
            <a:hlinkClick r:id="rId5"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3">
            <a:hlinkClick r:id="rId8"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3">
            <a:hlinkClick r:id="rId9"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3">
            <a:hlinkClick r:id="rId10" action="ppaction://hlinksldjump"/>
          </p:cNvPr>
          <p:cNvSpPr/>
          <p:nvPr/>
        </p:nvSpPr>
        <p:spPr>
          <a:xfrm>
            <a:off x="74726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3">
            <a:hlinkClick r:id="rId10" action="ppaction://hlinksldjump"/>
          </p:cNvPr>
          <p:cNvSpPr txBox="1">
            <a:spLocks noGrp="1"/>
          </p:cNvSpPr>
          <p:nvPr>
            <p:ph type="ctrTitle" idx="4294967295"/>
          </p:nvPr>
        </p:nvSpPr>
        <p:spPr>
          <a:xfrm>
            <a:off x="79364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1136" name="Google Shape;1136;p63">
            <a:hlinkClick r:id="rId10" action="ppaction://hlinksldjump"/>
          </p:cNvPr>
          <p:cNvSpPr/>
          <p:nvPr/>
        </p:nvSpPr>
        <p:spPr>
          <a:xfrm rot="-5400000">
            <a:off x="76874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3">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3">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1139" name="Google Shape;1139;p63">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0" name="Google Shape;1140;p63">
            <a:hlinkClick r:id="rId11" action="ppaction://hlinksldjump"/>
          </p:cNvPr>
          <p:cNvPicPr preferRelativeResize="0"/>
          <p:nvPr/>
        </p:nvPicPr>
        <p:blipFill>
          <a:blip r:embed="rId4">
            <a:alphaModFix/>
          </a:blip>
          <a:stretch>
            <a:fillRect/>
          </a:stretch>
        </p:blipFill>
        <p:spPr>
          <a:xfrm>
            <a:off x="451808" y="1240512"/>
            <a:ext cx="1229098" cy="1348689"/>
          </a:xfrm>
          <a:prstGeom prst="rect">
            <a:avLst/>
          </a:prstGeom>
          <a:noFill/>
          <a:ln>
            <a:noFill/>
          </a:ln>
        </p:spPr>
      </p:pic>
      <p:sp>
        <p:nvSpPr>
          <p:cNvPr id="1141" name="Google Shape;1141;p63">
            <a:hlinkClick r:id="rId11" action="ppaction://hlinksldjump"/>
          </p:cNvPr>
          <p:cNvSpPr/>
          <p:nvPr/>
        </p:nvSpPr>
        <p:spPr>
          <a:xfrm rot="-5895391">
            <a:off x="934683" y="1702139"/>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2" name="Google Shape;1142;p63">
            <a:hlinkClick r:id="rId11" action="ppaction://hlinksldjump"/>
          </p:cNvPr>
          <p:cNvSpPr txBox="1">
            <a:spLocks noGrp="1"/>
          </p:cNvSpPr>
          <p:nvPr>
            <p:ph type="ctrTitle" idx="4294967295"/>
          </p:nvPr>
        </p:nvSpPr>
        <p:spPr>
          <a:xfrm rot="-496088">
            <a:off x="608453" y="1950104"/>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START!</a:t>
            </a:r>
            <a:endParaRPr sz="1200"/>
          </a:p>
        </p:txBody>
      </p:sp>
      <p:sp>
        <p:nvSpPr>
          <p:cNvPr id="1143" name="Google Shape;1143;p63">
            <a:hlinkClick r:id="rId11" action="ppaction://hlinksldjump"/>
          </p:cNvPr>
          <p:cNvSpPr/>
          <p:nvPr/>
        </p:nvSpPr>
        <p:spPr>
          <a:xfrm>
            <a:off x="791057" y="1648689"/>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pic>
        <p:nvPicPr>
          <p:cNvPr id="3" name="Picture 2">
            <a:extLst>
              <a:ext uri="{FF2B5EF4-FFF2-40B4-BE49-F238E27FC236}">
                <a16:creationId xmlns:a16="http://schemas.microsoft.com/office/drawing/2014/main" id="{21CF2821-2EA7-4DFB-846F-A30F207E71CE}"/>
              </a:ext>
            </a:extLst>
          </p:cNvPr>
          <p:cNvPicPr>
            <a:picLocks noChangeAspect="1"/>
          </p:cNvPicPr>
          <p:nvPr/>
        </p:nvPicPr>
        <p:blipFill>
          <a:blip r:embed="rId12"/>
          <a:stretch>
            <a:fillRect/>
          </a:stretch>
        </p:blipFill>
        <p:spPr>
          <a:xfrm rot="507549">
            <a:off x="1838290" y="1041154"/>
            <a:ext cx="2075688" cy="2075688"/>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14"/>
                                        </p:tgtEl>
                                        <p:attrNameLst>
                                          <p:attrName>style.visibility</p:attrName>
                                        </p:attrNameLst>
                                      </p:cBhvr>
                                      <p:to>
                                        <p:strVal val="visible"/>
                                      </p:to>
                                    </p:set>
                                    <p:anim calcmode="lin" valueType="num">
                                      <p:cBhvr additive="base">
                                        <p:cTn id="7" dur="1000"/>
                                        <p:tgtEl>
                                          <p:spTgt spid="11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15"/>
                                        </p:tgtEl>
                                        <p:attrNameLst>
                                          <p:attrName>style.visibility</p:attrName>
                                        </p:attrNameLst>
                                      </p:cBhvr>
                                      <p:to>
                                        <p:strVal val="visible"/>
                                      </p:to>
                                    </p:set>
                                    <p:anim calcmode="lin" valueType="num">
                                      <p:cBhvr additive="base">
                                        <p:cTn id="10" dur="1000"/>
                                        <p:tgtEl>
                                          <p:spTgt spid="111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16"/>
                                        </p:tgtEl>
                                        <p:attrNameLst>
                                          <p:attrName>style.visibility</p:attrName>
                                        </p:attrNameLst>
                                      </p:cBhvr>
                                      <p:to>
                                        <p:strVal val="visible"/>
                                      </p:to>
                                    </p:set>
                                    <p:anim calcmode="lin" valueType="num">
                                      <p:cBhvr additive="base">
                                        <p:cTn id="13" dur="1000"/>
                                        <p:tgtEl>
                                          <p:spTgt spid="11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12"/>
                                        </p:tgtEl>
                                        <p:attrNameLst>
                                          <p:attrName>style.visibility</p:attrName>
                                        </p:attrNameLst>
                                      </p:cBhvr>
                                      <p:to>
                                        <p:strVal val="visible"/>
                                      </p:to>
                                    </p:set>
                                    <p:anim calcmode="lin" valueType="num">
                                      <p:cBhvr additive="base">
                                        <p:cTn id="17" dur="500"/>
                                        <p:tgtEl>
                                          <p:spTgt spid="1112"/>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113"/>
                                        </p:tgtEl>
                                        <p:attrNameLst>
                                          <p:attrName>style.visibility</p:attrName>
                                        </p:attrNameLst>
                                      </p:cBhvr>
                                      <p:to>
                                        <p:strVal val="visible"/>
                                      </p:to>
                                    </p:set>
                                    <p:anim calcmode="lin" valueType="num">
                                      <p:cBhvr additive="base">
                                        <p:cTn id="20" dur="500"/>
                                        <p:tgtEl>
                                          <p:spTgt spid="1113"/>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10"/>
                                        </p:tgtEl>
                                        <p:attrNameLst>
                                          <p:attrName>style.visibility</p:attrName>
                                        </p:attrNameLst>
                                      </p:cBhvr>
                                      <p:to>
                                        <p:strVal val="visible"/>
                                      </p:to>
                                    </p:set>
                                    <p:anim calcmode="lin" valueType="num">
                                      <p:cBhvr additive="base">
                                        <p:cTn id="23" dur="500"/>
                                        <p:tgtEl>
                                          <p:spTgt spid="1110"/>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118"/>
                                        </p:tgtEl>
                                        <p:attrNameLst>
                                          <p:attrName>style.visibility</p:attrName>
                                        </p:attrNameLst>
                                      </p:cBhvr>
                                      <p:to>
                                        <p:strVal val="visible"/>
                                      </p:to>
                                    </p:set>
                                    <p:anim calcmode="lin" valueType="num">
                                      <p:cBhvr additive="base">
                                        <p:cTn id="26" dur="500"/>
                                        <p:tgtEl>
                                          <p:spTgt spid="1118"/>
                                        </p:tgtEl>
                                        <p:attrNameLst>
                                          <p:attrName>ppt_x</p:attrName>
                                        </p:attrNameLst>
                                      </p:cBhvr>
                                      <p:tavLst>
                                        <p:tav tm="0">
                                          <p:val>
                                            <p:strVal val="#ppt_x-1"/>
                                          </p:val>
                                        </p:tav>
                                        <p:tav tm="1000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119"/>
                                        </p:tgtEl>
                                        <p:attrNameLst>
                                          <p:attrName>style.visibility</p:attrName>
                                        </p:attrNameLst>
                                      </p:cBhvr>
                                      <p:to>
                                        <p:strVal val="visible"/>
                                      </p:to>
                                    </p:set>
                                    <p:anim calcmode="lin" valueType="num">
                                      <p:cBhvr additive="base">
                                        <p:cTn id="29" dur="500"/>
                                        <p:tgtEl>
                                          <p:spTgt spid="1119"/>
                                        </p:tgtEl>
                                        <p:attrNameLst>
                                          <p:attrName>ppt_x</p:attrName>
                                        </p:attrNameLst>
                                      </p:cBhvr>
                                      <p:tavLst>
                                        <p:tav tm="0">
                                          <p:val>
                                            <p:strVal val="#ppt_x-1"/>
                                          </p:val>
                                        </p:tav>
                                        <p:tav tm="100000">
                                          <p:val>
                                            <p:strVal val="#ppt_x"/>
                                          </p:val>
                                        </p:tav>
                                      </p:tavLst>
                                    </p:anim>
                                  </p:childTnLst>
                                </p:cTn>
                              </p:par>
                              <p:par>
                                <p:cTn id="30" presetID="2" presetClass="entr" presetSubtype="1" fill="hold" nodeType="withEffect">
                                  <p:stCondLst>
                                    <p:cond delay="0"/>
                                  </p:stCondLst>
                                  <p:childTnLst>
                                    <p:set>
                                      <p:cBhvr>
                                        <p:cTn id="31" dur="1" fill="hold">
                                          <p:stCondLst>
                                            <p:cond delay="0"/>
                                          </p:stCondLst>
                                        </p:cTn>
                                        <p:tgtEl>
                                          <p:spTgt spid="1120"/>
                                        </p:tgtEl>
                                        <p:attrNameLst>
                                          <p:attrName>style.visibility</p:attrName>
                                        </p:attrNameLst>
                                      </p:cBhvr>
                                      <p:to>
                                        <p:strVal val="visible"/>
                                      </p:to>
                                    </p:set>
                                    <p:anim calcmode="lin" valueType="num">
                                      <p:cBhvr additive="base">
                                        <p:cTn id="32" dur="500"/>
                                        <p:tgtEl>
                                          <p:spTgt spid="1120"/>
                                        </p:tgtEl>
                                        <p:attrNameLst>
                                          <p:attrName>ppt_y</p:attrName>
                                        </p:attrNameLst>
                                      </p:cBhvr>
                                      <p:tavLst>
                                        <p:tav tm="0">
                                          <p:val>
                                            <p:strVal val="#ppt_y-1"/>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121"/>
                                        </p:tgtEl>
                                        <p:attrNameLst>
                                          <p:attrName>style.visibility</p:attrName>
                                        </p:attrNameLst>
                                      </p:cBhvr>
                                      <p:to>
                                        <p:strVal val="visible"/>
                                      </p:to>
                                    </p:set>
                                    <p:anim calcmode="lin" valueType="num">
                                      <p:cBhvr additive="base">
                                        <p:cTn id="35" dur="500"/>
                                        <p:tgtEl>
                                          <p:spTgt spid="1121"/>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1140"/>
                                        </p:tgtEl>
                                        <p:attrNameLst>
                                          <p:attrName>style.visibility</p:attrName>
                                        </p:attrNameLst>
                                      </p:cBhvr>
                                      <p:to>
                                        <p:strVal val="visible"/>
                                      </p:to>
                                    </p:set>
                                    <p:anim calcmode="lin" valueType="num">
                                      <p:cBhvr additive="base">
                                        <p:cTn id="39" dur="1000"/>
                                        <p:tgtEl>
                                          <p:spTgt spid="1140"/>
                                        </p:tgtEl>
                                        <p:attrNameLst>
                                          <p:attrName>ppt_x</p:attrName>
                                        </p:attrNameLst>
                                      </p:cBhvr>
                                      <p:tavLst>
                                        <p:tav tm="0">
                                          <p:val>
                                            <p:strVal val="#ppt_x-1"/>
                                          </p:val>
                                        </p:tav>
                                        <p:tav tm="100000">
                                          <p:val>
                                            <p:strVal val="#ppt_x"/>
                                          </p:val>
                                        </p:tav>
                                      </p:tavLst>
                                    </p:anim>
                                  </p:childTnLst>
                                </p:cTn>
                              </p:par>
                              <p:par>
                                <p:cTn id="40" presetID="2" presetClass="entr" presetSubtype="8" fill="hold" nodeType="withEffect">
                                  <p:stCondLst>
                                    <p:cond delay="0"/>
                                  </p:stCondLst>
                                  <p:childTnLst>
                                    <p:set>
                                      <p:cBhvr>
                                        <p:cTn id="41" dur="1" fill="hold">
                                          <p:stCondLst>
                                            <p:cond delay="0"/>
                                          </p:stCondLst>
                                        </p:cTn>
                                        <p:tgtEl>
                                          <p:spTgt spid="1141"/>
                                        </p:tgtEl>
                                        <p:attrNameLst>
                                          <p:attrName>style.visibility</p:attrName>
                                        </p:attrNameLst>
                                      </p:cBhvr>
                                      <p:to>
                                        <p:strVal val="visible"/>
                                      </p:to>
                                    </p:set>
                                    <p:anim calcmode="lin" valueType="num">
                                      <p:cBhvr additive="base">
                                        <p:cTn id="42" dur="1000"/>
                                        <p:tgtEl>
                                          <p:spTgt spid="1141"/>
                                        </p:tgtEl>
                                        <p:attrNameLst>
                                          <p:attrName>ppt_x</p:attrName>
                                        </p:attrNameLst>
                                      </p:cBhvr>
                                      <p:tavLst>
                                        <p:tav tm="0">
                                          <p:val>
                                            <p:strVal val="#ppt_x-1"/>
                                          </p:val>
                                        </p:tav>
                                        <p:tav tm="100000">
                                          <p:val>
                                            <p:strVal val="#ppt_x"/>
                                          </p:val>
                                        </p:tav>
                                      </p:tavLst>
                                    </p:anim>
                                  </p:childTnLst>
                                </p:cTn>
                              </p:par>
                              <p:par>
                                <p:cTn id="43" presetID="2" presetClass="entr" presetSubtype="8" fill="hold" nodeType="withEffect">
                                  <p:stCondLst>
                                    <p:cond delay="0"/>
                                  </p:stCondLst>
                                  <p:childTnLst>
                                    <p:set>
                                      <p:cBhvr>
                                        <p:cTn id="44" dur="1" fill="hold">
                                          <p:stCondLst>
                                            <p:cond delay="0"/>
                                          </p:stCondLst>
                                        </p:cTn>
                                        <p:tgtEl>
                                          <p:spTgt spid="1143"/>
                                        </p:tgtEl>
                                        <p:attrNameLst>
                                          <p:attrName>style.visibility</p:attrName>
                                        </p:attrNameLst>
                                      </p:cBhvr>
                                      <p:to>
                                        <p:strVal val="visible"/>
                                      </p:to>
                                    </p:set>
                                    <p:anim calcmode="lin" valueType="num">
                                      <p:cBhvr additive="base">
                                        <p:cTn id="45" dur="1000"/>
                                        <p:tgtEl>
                                          <p:spTgt spid="1143"/>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1142"/>
                                        </p:tgtEl>
                                        <p:attrNameLst>
                                          <p:attrName>style.visibility</p:attrName>
                                        </p:attrNameLst>
                                      </p:cBhvr>
                                      <p:to>
                                        <p:strVal val="visible"/>
                                      </p:to>
                                    </p:set>
                                    <p:anim calcmode="lin" valueType="num">
                                      <p:cBhvr additive="base">
                                        <p:cTn id="48" dur="1000"/>
                                        <p:tgtEl>
                                          <p:spTgt spid="11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p64"/>
          <p:cNvPicPr preferRelativeResize="0"/>
          <p:nvPr/>
        </p:nvPicPr>
        <p:blipFill rotWithShape="1">
          <a:blip r:embed="rId3">
            <a:alphaModFix/>
          </a:blip>
          <a:srcRect t="17898" r="9115" b="-3617"/>
          <a:stretch/>
        </p:blipFill>
        <p:spPr>
          <a:xfrm>
            <a:off x="4277775" y="-209900"/>
            <a:ext cx="4732897" cy="5750146"/>
          </a:xfrm>
          <a:prstGeom prst="rect">
            <a:avLst/>
          </a:prstGeom>
          <a:noFill/>
          <a:ln>
            <a:noFill/>
          </a:ln>
        </p:spPr>
      </p:pic>
      <p:sp>
        <p:nvSpPr>
          <p:cNvPr id="1150" name="Google Shape;1150;p64"/>
          <p:cNvSpPr txBox="1">
            <a:spLocks noGrp="1"/>
          </p:cNvSpPr>
          <p:nvPr>
            <p:ph type="subTitle" idx="1"/>
          </p:nvPr>
        </p:nvSpPr>
        <p:spPr>
          <a:xfrm>
            <a:off x="638175" y="1600200"/>
            <a:ext cx="3190875" cy="2695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Also referred to as the "Freedom Constitution", this constitution was meant to guarantee equality and the freedom of the people as a transitional constitution. The Constitution of Independence called for an orderly transition of authority while a new constitution was being drafted by a Constitutional Commission </a:t>
            </a:r>
          </a:p>
        </p:txBody>
      </p:sp>
      <p:pic>
        <p:nvPicPr>
          <p:cNvPr id="1160" name="Google Shape;1160;p64"/>
          <p:cNvPicPr preferRelativeResize="0"/>
          <p:nvPr/>
        </p:nvPicPr>
        <p:blipFill rotWithShape="1">
          <a:blip r:embed="rId4">
            <a:alphaModFix/>
          </a:blip>
          <a:srcRect l="32006" t="19826" r="52023" b="9790"/>
          <a:stretch/>
        </p:blipFill>
        <p:spPr>
          <a:xfrm rot="5400000">
            <a:off x="8304487" y="3732486"/>
            <a:ext cx="690925" cy="2283952"/>
          </a:xfrm>
          <a:prstGeom prst="rect">
            <a:avLst/>
          </a:prstGeom>
          <a:noFill/>
          <a:ln>
            <a:noFill/>
          </a:ln>
        </p:spPr>
      </p:pic>
      <p:sp>
        <p:nvSpPr>
          <p:cNvPr id="1161" name="Google Shape;1161;p64">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4">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21D45475-CF67-4657-B4A3-F5B9301C6713}"/>
              </a:ext>
            </a:extLst>
          </p:cNvPr>
          <p:cNvSpPr txBox="1"/>
          <p:nvPr/>
        </p:nvSpPr>
        <p:spPr>
          <a:xfrm>
            <a:off x="5099591" y="552745"/>
            <a:ext cx="3714750" cy="4401205"/>
          </a:xfrm>
          <a:prstGeom prst="rect">
            <a:avLst/>
          </a:prstGeom>
          <a:noFill/>
        </p:spPr>
        <p:txBody>
          <a:bodyPr wrap="square" rtlCol="0">
            <a:spAutoFit/>
          </a:bodyPr>
          <a:lstStyle/>
          <a:p>
            <a:r>
              <a:rPr lang="en-US" b="0" i="0" u="none" strike="noStrike" dirty="0">
                <a:solidFill>
                  <a:srgbClr val="000000"/>
                </a:solidFill>
                <a:effectLst/>
                <a:latin typeface="Catamaran" panose="020B0604020202020204" charset="0"/>
                <a:cs typeface="Catamaran" panose="020B0604020202020204" charset="0"/>
              </a:rPr>
              <a:t>The Constitution of 1987 is the Republic of the Philippines' constitution or supreme statute which is still in effect to this very day.</a:t>
            </a:r>
          </a:p>
          <a:p>
            <a:endParaRPr lang="en-US" dirty="0">
              <a:latin typeface="Catamaran" panose="020B0604020202020204" charset="0"/>
              <a:cs typeface="Catamaran" panose="020B0604020202020204" charset="0"/>
            </a:endParaRPr>
          </a:p>
          <a:p>
            <a:r>
              <a:rPr lang="en-US" dirty="0">
                <a:latin typeface="Catamaran" panose="020B0604020202020204" charset="0"/>
                <a:cs typeface="Catamaran" panose="020B0604020202020204" charset="0"/>
              </a:rPr>
              <a:t>Its final draft was concluded on 12 October 1986 by the Constitutional Commission and approved by a national plebiscite on 2 February 1987.</a:t>
            </a:r>
          </a:p>
          <a:p>
            <a:endParaRPr lang="en-US" dirty="0">
              <a:latin typeface="Catamaran" panose="020B0604020202020204" charset="0"/>
              <a:cs typeface="Catamaran" panose="020B0604020202020204" charset="0"/>
            </a:endParaRPr>
          </a:p>
          <a:p>
            <a:r>
              <a:rPr lang="en-US" dirty="0">
                <a:latin typeface="Catamaran" panose="020B0604020202020204" charset="0"/>
                <a:cs typeface="Catamaran" panose="020B0604020202020204" charset="0"/>
              </a:rPr>
              <a:t> Three governmental powers, including the executive, legislative and judicial branches, were provided for by the constitution. The president and his designated cabinet members head the executive branch. Together with the other two co-equal branches, the executive has limited power. This is to guarantee that if martial law is to be proclaimed, the government can be "safeguarded" Martial law can also be imposed by the president, but it expires within 60 days and Congress can either dismiss or prolong it.</a:t>
            </a:r>
          </a:p>
          <a:p>
            <a:endParaRPr lang="en-PH" dirty="0">
              <a:latin typeface="Catamaran" panose="020B0604020202020204" charset="0"/>
              <a:cs typeface="Catamaran"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48"/>
                                        </p:tgtEl>
                                        <p:attrNameLst>
                                          <p:attrName>style.visibility</p:attrName>
                                        </p:attrNameLst>
                                      </p:cBhvr>
                                      <p:to>
                                        <p:strVal val="visible"/>
                                      </p:to>
                                    </p:set>
                                    <p:anim calcmode="lin" valueType="num">
                                      <p:cBhvr additive="base">
                                        <p:cTn id="7" dur="1000"/>
                                        <p:tgtEl>
                                          <p:spTgt spid="1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pic>
        <p:nvPicPr>
          <p:cNvPr id="1168" name="Google Shape;1168;p65"/>
          <p:cNvPicPr preferRelativeResize="0"/>
          <p:nvPr/>
        </p:nvPicPr>
        <p:blipFill rotWithShape="1">
          <a:blip r:embed="rId3">
            <a:alphaModFix/>
          </a:blip>
          <a:srcRect t="17898" r="9115" b="-3617"/>
          <a:stretch/>
        </p:blipFill>
        <p:spPr>
          <a:xfrm>
            <a:off x="0" y="0"/>
            <a:ext cx="4732897" cy="5750146"/>
          </a:xfrm>
          <a:prstGeom prst="rect">
            <a:avLst/>
          </a:prstGeom>
          <a:noFill/>
          <a:ln>
            <a:noFill/>
          </a:ln>
        </p:spPr>
      </p:pic>
      <p:sp>
        <p:nvSpPr>
          <p:cNvPr id="1169" name="Google Shape;1169;p65"/>
          <p:cNvSpPr txBox="1">
            <a:spLocks noGrp="1"/>
          </p:cNvSpPr>
          <p:nvPr>
            <p:ph type="subTitle" idx="1"/>
          </p:nvPr>
        </p:nvSpPr>
        <p:spPr>
          <a:xfrm>
            <a:off x="5505451" y="1600200"/>
            <a:ext cx="3152774" cy="27199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t>The Supreme Court's function is to review whether a decree of martial law is just. The legislative power consists of the House of Representatives and the Senate. There are twenty-four senators, and local delegates make up the House. It has provided opportunities for under-represented cultural members to choose their leaders through the structure of party lists. The Supreme Court and the lower courts form the judiciary branch. The Supreme Court is given the authority to hear all cases concerned with the constitutionality of a law, a treaty or decree. It is also responsible for administering the role of the lower courts.</a:t>
            </a:r>
          </a:p>
        </p:txBody>
      </p:sp>
      <p:pic>
        <p:nvPicPr>
          <p:cNvPr id="1176" name="Google Shape;1176;p65"/>
          <p:cNvPicPr preferRelativeResize="0"/>
          <p:nvPr/>
        </p:nvPicPr>
        <p:blipFill rotWithShape="1">
          <a:blip r:embed="rId4">
            <a:alphaModFix/>
          </a:blip>
          <a:srcRect l="32006" t="19826" r="52023" b="9790"/>
          <a:stretch/>
        </p:blipFill>
        <p:spPr>
          <a:xfrm rot="5400000">
            <a:off x="8304487" y="3732486"/>
            <a:ext cx="690925" cy="2283952"/>
          </a:xfrm>
          <a:prstGeom prst="rect">
            <a:avLst/>
          </a:prstGeom>
          <a:noFill/>
          <a:ln>
            <a:noFill/>
          </a:ln>
        </p:spPr>
      </p:pic>
      <p:sp>
        <p:nvSpPr>
          <p:cNvPr id="1177" name="Google Shape;1177;p65">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5">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0BBDFA8C-0530-4BFE-8461-C8F0B4261EC0}"/>
              </a:ext>
            </a:extLst>
          </p:cNvPr>
          <p:cNvSpPr txBox="1"/>
          <p:nvPr/>
        </p:nvSpPr>
        <p:spPr>
          <a:xfrm>
            <a:off x="650234" y="371147"/>
            <a:ext cx="4082663" cy="4401205"/>
          </a:xfrm>
          <a:prstGeom prst="rect">
            <a:avLst/>
          </a:prstGeom>
          <a:noFill/>
        </p:spPr>
        <p:txBody>
          <a:bodyPr wrap="square" rtlCol="0">
            <a:spAutoFit/>
          </a:bodyPr>
          <a:lstStyle/>
          <a:p>
            <a:r>
              <a:rPr lang="en-US" sz="2000" b="0" i="0" u="none" strike="noStrike" dirty="0">
                <a:solidFill>
                  <a:srgbClr val="000000"/>
                </a:solidFill>
                <a:effectLst/>
                <a:latin typeface="Architects Daughter" panose="020B0604020202020204" charset="0"/>
              </a:rPr>
              <a:t>Three independent Constitutional Commissions, namely the Civil Service Commission, the Commission on Elections and the Commission on Audit, were established by the Constitution. There are distinct roles of these Constitutional Commissions. The Constitution has paved the way for the creation of the Ombudsman's Office, which is responsible for promoting and maintaining the government's ethical and legal behavior.</a:t>
            </a:r>
            <a:endParaRPr lang="en-PH" sz="1600" dirty="0">
              <a:latin typeface="Architects Daughter"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68"/>
                                        </p:tgtEl>
                                        <p:attrNameLst>
                                          <p:attrName>style.visibility</p:attrName>
                                        </p:attrNameLst>
                                      </p:cBhvr>
                                      <p:to>
                                        <p:strVal val="visible"/>
                                      </p:to>
                                    </p:set>
                                    <p:anim calcmode="lin" valueType="num">
                                      <p:cBhvr additive="base">
                                        <p:cTn id="7" dur="1000"/>
                                        <p:tgtEl>
                                          <p:spTgt spid="1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4" name="Rectangle 3">
            <a:extLst>
              <a:ext uri="{FF2B5EF4-FFF2-40B4-BE49-F238E27FC236}">
                <a16:creationId xmlns:a16="http://schemas.microsoft.com/office/drawing/2014/main" id="{D6F85BE1-FC91-4D7A-A7FF-1F3887B4931F}"/>
              </a:ext>
            </a:extLst>
          </p:cNvPr>
          <p:cNvSpPr/>
          <p:nvPr/>
        </p:nvSpPr>
        <p:spPr>
          <a:xfrm>
            <a:off x="1670256" y="3162022"/>
            <a:ext cx="3349128" cy="9337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4" name="Google Shape;1194;p67"/>
          <p:cNvSpPr txBox="1">
            <a:spLocks noGrp="1"/>
          </p:cNvSpPr>
          <p:nvPr>
            <p:ph type="ctrTitle"/>
          </p:nvPr>
        </p:nvSpPr>
        <p:spPr>
          <a:xfrm>
            <a:off x="1409546" y="-371748"/>
            <a:ext cx="4353300" cy="94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t>Differences of the Constitutions</a:t>
            </a:r>
            <a:endParaRPr sz="2000" dirty="0"/>
          </a:p>
        </p:txBody>
      </p:sp>
      <p:sp>
        <p:nvSpPr>
          <p:cNvPr id="1195" name="Google Shape;1195;p67"/>
          <p:cNvSpPr txBox="1">
            <a:spLocks noGrp="1"/>
          </p:cNvSpPr>
          <p:nvPr>
            <p:ph type="subTitle" idx="1"/>
          </p:nvPr>
        </p:nvSpPr>
        <p:spPr>
          <a:xfrm>
            <a:off x="1533419" y="624875"/>
            <a:ext cx="4229427" cy="17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1899</a:t>
            </a:r>
          </a:p>
          <a:p>
            <a:pPr marL="0" lvl="0" indent="0" algn="l" rtl="0">
              <a:spcBef>
                <a:spcPts val="0"/>
              </a:spcBef>
              <a:spcAft>
                <a:spcPts val="0"/>
              </a:spcAft>
              <a:buNone/>
            </a:pPr>
            <a:r>
              <a:rPr lang="en-US" sz="1200" dirty="0"/>
              <a:t>-First constitution of the Philippines, paved the way for the country to be a republic, established the three branches of government, however did not last long because of the </a:t>
            </a:r>
            <a:r>
              <a:rPr lang="en-US" sz="1200" dirty="0" err="1"/>
              <a:t>american</a:t>
            </a:r>
            <a:r>
              <a:rPr lang="en-US" sz="1200" dirty="0"/>
              <a:t> colonization.</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1935</a:t>
            </a:r>
          </a:p>
          <a:p>
            <a:pPr marL="0" lvl="0" indent="0" algn="l" rtl="0">
              <a:spcBef>
                <a:spcPts val="0"/>
              </a:spcBef>
              <a:spcAft>
                <a:spcPts val="0"/>
              </a:spcAft>
              <a:buNone/>
            </a:pPr>
            <a:r>
              <a:rPr lang="en-US" sz="1200" dirty="0"/>
              <a:t>- During the commonwealth period, was established as a way for the </a:t>
            </a:r>
            <a:r>
              <a:rPr lang="en-US" sz="1200" dirty="0" err="1"/>
              <a:t>americans</a:t>
            </a:r>
            <a:r>
              <a:rPr lang="en-US" sz="1200" dirty="0"/>
              <a:t> to help us transition to a state of independence,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1973</a:t>
            </a:r>
          </a:p>
          <a:p>
            <a:pPr marL="0" lvl="0" indent="0" algn="l" rtl="0">
              <a:spcBef>
                <a:spcPts val="0"/>
              </a:spcBef>
              <a:spcAft>
                <a:spcPts val="0"/>
              </a:spcAft>
              <a:buNone/>
            </a:pPr>
            <a:r>
              <a:rPr lang="en-US" sz="1200" dirty="0"/>
              <a:t>-During Marcos' regime, created the national assembly, created a parliamentary form of government, a prime minister was elected by the national assembly and a president was elected by the people. The president can declare martial law without the consent of congress.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1987</a:t>
            </a:r>
          </a:p>
          <a:p>
            <a:pPr marL="0" lvl="0" indent="0" algn="l" rtl="0">
              <a:spcBef>
                <a:spcPts val="0"/>
              </a:spcBef>
              <a:spcAft>
                <a:spcPts val="0"/>
              </a:spcAft>
              <a:buNone/>
            </a:pPr>
            <a:r>
              <a:rPr lang="en-US" sz="1200" dirty="0"/>
              <a:t>-Brought back presidential form of government, also called the freedom constitution, clarified the three constitutional commissions; </a:t>
            </a:r>
            <a:r>
              <a:rPr lang="en-US" sz="1200" dirty="0" err="1"/>
              <a:t>comelec</a:t>
            </a:r>
            <a:r>
              <a:rPr lang="en-US" sz="1200" dirty="0"/>
              <a:t>, commission on audit, civil service commission. President cannot declare martial law without consent of congress. The preamble incorporates "God" as a symbol of the </a:t>
            </a:r>
            <a:r>
              <a:rPr lang="en-US" sz="1200" dirty="0" err="1"/>
              <a:t>edsa</a:t>
            </a:r>
            <a:r>
              <a:rPr lang="en-US" sz="1200" dirty="0"/>
              <a:t> revolution.</a:t>
            </a:r>
          </a:p>
        </p:txBody>
      </p:sp>
      <p:sp>
        <p:nvSpPr>
          <p:cNvPr id="1208" name="Google Shape;1208;p67">
            <a:hlinkClick r:id="rId3"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7">
            <a:hlinkClick r:id="rId3" action="ppaction://hlinksldjump"/>
          </p:cNvPr>
          <p:cNvSpPr txBox="1">
            <a:spLocks noGrp="1"/>
          </p:cNvSpPr>
          <p:nvPr>
            <p:ph type="ctrTitle"/>
          </p:nvPr>
        </p:nvSpPr>
        <p:spPr>
          <a:xfrm>
            <a:off x="8088800" y="1306200"/>
            <a:ext cx="915900" cy="3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Section 1</a:t>
            </a:r>
            <a:endParaRPr sz="1200"/>
          </a:p>
        </p:txBody>
      </p:sp>
      <p:pic>
        <p:nvPicPr>
          <p:cNvPr id="1210" name="Google Shape;1210;p67">
            <a:hlinkClick r:id="rId4" action="ppaction://hlinksldjump"/>
          </p:cNvPr>
          <p:cNvPicPr preferRelativeResize="0"/>
          <p:nvPr/>
        </p:nvPicPr>
        <p:blipFill rotWithShape="1">
          <a:blip r:embed="rId5">
            <a:alphaModFix/>
          </a:blip>
          <a:srcRect l="32005" t="19826" r="39798" b="9790"/>
          <a:stretch/>
        </p:blipFill>
        <p:spPr>
          <a:xfrm rot="-5400000">
            <a:off x="7824901" y="-395073"/>
            <a:ext cx="1138848" cy="2132299"/>
          </a:xfrm>
          <a:prstGeom prst="rect">
            <a:avLst/>
          </a:prstGeom>
          <a:noFill/>
          <a:ln>
            <a:noFill/>
          </a:ln>
        </p:spPr>
      </p:pic>
      <p:sp>
        <p:nvSpPr>
          <p:cNvPr id="1211" name="Google Shape;1211;p67">
            <a:hlinkClick r:id="rId4" action="ppaction://hlinksldjump"/>
          </p:cNvPr>
          <p:cNvSpPr txBox="1">
            <a:spLocks noGrp="1"/>
          </p:cNvSpPr>
          <p:nvPr>
            <p:ph type="ctrTitle"/>
          </p:nvPr>
        </p:nvSpPr>
        <p:spPr>
          <a:xfrm>
            <a:off x="8088800" y="399575"/>
            <a:ext cx="915900" cy="5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Table of Contents</a:t>
            </a:r>
            <a:endParaRPr sz="1200"/>
          </a:p>
        </p:txBody>
      </p:sp>
      <p:sp>
        <p:nvSpPr>
          <p:cNvPr id="1212" name="Google Shape;1212;p67">
            <a:hlinkClick r:id="rId4" action="ppaction://hlinksldjump"/>
          </p:cNvPr>
          <p:cNvSpPr/>
          <p:nvPr/>
        </p:nvSpPr>
        <p:spPr>
          <a:xfrm>
            <a:off x="7992860"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1213" name="Google Shape;1213;p67">
            <a:hlinkClick r:id="rId6"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7">
            <a:hlinkClick r:id="rId6" action="ppaction://hlinksldjump"/>
          </p:cNvPr>
          <p:cNvSpPr txBox="1">
            <a:spLocks noGrp="1"/>
          </p:cNvSpPr>
          <p:nvPr>
            <p:ph type="ctrTitle"/>
          </p:nvPr>
        </p:nvSpPr>
        <p:spPr>
          <a:xfrm>
            <a:off x="8088800" y="1859050"/>
            <a:ext cx="915900" cy="3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Section 2</a:t>
            </a:r>
            <a:endParaRPr sz="1200"/>
          </a:p>
        </p:txBody>
      </p:sp>
      <p:sp>
        <p:nvSpPr>
          <p:cNvPr id="1215" name="Google Shape;1215;p67">
            <a:hlinkClick r:id="rId7"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7">
            <a:hlinkClick r:id="rId7" action="ppaction://hlinksldjump"/>
          </p:cNvPr>
          <p:cNvSpPr txBox="1">
            <a:spLocks noGrp="1"/>
          </p:cNvSpPr>
          <p:nvPr>
            <p:ph type="ctrTitle"/>
          </p:nvPr>
        </p:nvSpPr>
        <p:spPr>
          <a:xfrm>
            <a:off x="8088800" y="2411900"/>
            <a:ext cx="915900" cy="3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Section 3</a:t>
            </a:r>
            <a:endParaRPr sz="1200"/>
          </a:p>
        </p:txBody>
      </p:sp>
      <p:sp>
        <p:nvSpPr>
          <p:cNvPr id="1217" name="Google Shape;1217;p67">
            <a:hlinkClick r:id="rId3"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7">
            <a:hlinkClick r:id="rId6"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7">
            <a:hlinkClick r:id="rId7"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7">
            <a:hlinkClick r:id="rId8"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7">
            <a:hlinkClick r:id="rId8" action="ppaction://hlinksldjump"/>
          </p:cNvPr>
          <p:cNvSpPr txBox="1">
            <a:spLocks noGrp="1"/>
          </p:cNvSpPr>
          <p:nvPr>
            <p:ph type="ctrTitle"/>
          </p:nvPr>
        </p:nvSpPr>
        <p:spPr>
          <a:xfrm>
            <a:off x="8088800" y="2964750"/>
            <a:ext cx="915900" cy="3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Section 4</a:t>
            </a:r>
            <a:endParaRPr sz="1200"/>
          </a:p>
        </p:txBody>
      </p:sp>
      <p:sp>
        <p:nvSpPr>
          <p:cNvPr id="1222" name="Google Shape;1222;p67">
            <a:hlinkClick r:id="rId8"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7">
            <a:hlinkClick r:id="rId9" action="ppaction://hlinksldjump"/>
          </p:cNvPr>
          <p:cNvSpPr/>
          <p:nvPr/>
        </p:nvSpPr>
        <p:spPr>
          <a:xfrm>
            <a:off x="74726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7">
            <a:hlinkClick r:id="rId9" action="ppaction://hlinksldjump"/>
          </p:cNvPr>
          <p:cNvSpPr txBox="1">
            <a:spLocks noGrp="1"/>
          </p:cNvSpPr>
          <p:nvPr>
            <p:ph type="ctrTitle"/>
          </p:nvPr>
        </p:nvSpPr>
        <p:spPr>
          <a:xfrm>
            <a:off x="7936400" y="3517600"/>
            <a:ext cx="1068300" cy="35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dirty="0"/>
              <a:t>Differences</a:t>
            </a:r>
            <a:endParaRPr sz="1200" dirty="0"/>
          </a:p>
        </p:txBody>
      </p:sp>
      <p:sp>
        <p:nvSpPr>
          <p:cNvPr id="1225" name="Google Shape;1225;p67">
            <a:hlinkClick r:id="rId9" action="ppaction://hlinksldjump"/>
          </p:cNvPr>
          <p:cNvSpPr/>
          <p:nvPr/>
        </p:nvSpPr>
        <p:spPr>
          <a:xfrm rot="-5400000">
            <a:off x="76874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6" name="Google Shape;1226;p67"/>
          <p:cNvPicPr preferRelativeResize="0"/>
          <p:nvPr/>
        </p:nvPicPr>
        <p:blipFill rotWithShape="1">
          <a:blip r:embed="rId5">
            <a:alphaModFix/>
          </a:blip>
          <a:srcRect l="32006" t="19826" r="52023" b="9790"/>
          <a:stretch/>
        </p:blipFill>
        <p:spPr>
          <a:xfrm rot="5400000">
            <a:off x="8304487" y="3732486"/>
            <a:ext cx="690925" cy="2283952"/>
          </a:xfrm>
          <a:prstGeom prst="rect">
            <a:avLst/>
          </a:prstGeom>
          <a:noFill/>
          <a:ln>
            <a:noFill/>
          </a:ln>
        </p:spPr>
      </p:pic>
      <p:sp>
        <p:nvSpPr>
          <p:cNvPr id="1227" name="Google Shape;1227;p67">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7">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35"/>
          <p:cNvSpPr txBox="1">
            <a:spLocks noGrp="1"/>
          </p:cNvSpPr>
          <p:nvPr>
            <p:ph type="ctrTitle"/>
          </p:nvPr>
        </p:nvSpPr>
        <p:spPr>
          <a:xfrm>
            <a:off x="2929656" y="829881"/>
            <a:ext cx="3312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Thank You!</a:t>
            </a:r>
            <a:endParaRPr sz="2000" dirty="0"/>
          </a:p>
        </p:txBody>
      </p:sp>
      <p:pic>
        <p:nvPicPr>
          <p:cNvPr id="177" name="Google Shape;177;p35"/>
          <p:cNvPicPr preferRelativeResize="0"/>
          <p:nvPr/>
        </p:nvPicPr>
        <p:blipFill>
          <a:blip r:embed="rId3">
            <a:alphaModFix/>
          </a:blip>
          <a:stretch>
            <a:fillRect/>
          </a:stretch>
        </p:blipFill>
        <p:spPr>
          <a:xfrm>
            <a:off x="530769" y="613825"/>
            <a:ext cx="778932" cy="792600"/>
          </a:xfrm>
          <a:prstGeom prst="rect">
            <a:avLst/>
          </a:prstGeom>
          <a:noFill/>
          <a:ln>
            <a:noFill/>
          </a:ln>
        </p:spPr>
      </p:pic>
      <p:pic>
        <p:nvPicPr>
          <p:cNvPr id="178" name="Google Shape;178;p35"/>
          <p:cNvPicPr preferRelativeResize="0"/>
          <p:nvPr/>
        </p:nvPicPr>
        <p:blipFill>
          <a:blip r:embed="rId4">
            <a:alphaModFix/>
          </a:blip>
          <a:stretch>
            <a:fillRect/>
          </a:stretch>
        </p:blipFill>
        <p:spPr>
          <a:xfrm>
            <a:off x="7819265" y="3182105"/>
            <a:ext cx="778926" cy="793795"/>
          </a:xfrm>
          <a:prstGeom prst="rect">
            <a:avLst/>
          </a:prstGeom>
          <a:noFill/>
          <a:ln>
            <a:noFill/>
          </a:ln>
        </p:spPr>
      </p:pic>
      <p:pic>
        <p:nvPicPr>
          <p:cNvPr id="179" name="Google Shape;179;p35"/>
          <p:cNvPicPr preferRelativeResize="0"/>
          <p:nvPr/>
        </p:nvPicPr>
        <p:blipFill>
          <a:blip r:embed="rId5">
            <a:alphaModFix/>
          </a:blip>
          <a:stretch>
            <a:fillRect/>
          </a:stretch>
        </p:blipFill>
        <p:spPr>
          <a:xfrm>
            <a:off x="7480916" y="-1737152"/>
            <a:ext cx="3475024" cy="3813073"/>
          </a:xfrm>
          <a:prstGeom prst="rect">
            <a:avLst/>
          </a:prstGeom>
          <a:noFill/>
          <a:ln>
            <a:noFill/>
          </a:ln>
        </p:spPr>
      </p:pic>
      <p:pic>
        <p:nvPicPr>
          <p:cNvPr id="16" name="Google Shape;1210;p67">
            <a:hlinkClick r:id="rId6" action="ppaction://hlinksldjump"/>
            <a:extLst>
              <a:ext uri="{FF2B5EF4-FFF2-40B4-BE49-F238E27FC236}">
                <a16:creationId xmlns:a16="http://schemas.microsoft.com/office/drawing/2014/main" id="{0F592A0E-1FD3-4B34-8E63-E95CDA9EFD1B}"/>
              </a:ext>
            </a:extLst>
          </p:cNvPr>
          <p:cNvPicPr preferRelativeResize="0"/>
          <p:nvPr/>
        </p:nvPicPr>
        <p:blipFill rotWithShape="1">
          <a:blip r:embed="rId7">
            <a:alphaModFix/>
          </a:blip>
          <a:srcRect l="32005" t="19826" r="39798" b="9790"/>
          <a:stretch/>
        </p:blipFill>
        <p:spPr>
          <a:xfrm rot="-5400000">
            <a:off x="198928" y="1359455"/>
            <a:ext cx="1138848" cy="2132299"/>
          </a:xfrm>
          <a:prstGeom prst="rect">
            <a:avLst/>
          </a:prstGeom>
          <a:noFill/>
          <a:ln>
            <a:noFill/>
          </a:ln>
        </p:spPr>
      </p:pic>
      <p:sp>
        <p:nvSpPr>
          <p:cNvPr id="17" name="Google Shape;1212;p67">
            <a:hlinkClick r:id="rId6" action="ppaction://hlinksldjump"/>
            <a:extLst>
              <a:ext uri="{FF2B5EF4-FFF2-40B4-BE49-F238E27FC236}">
                <a16:creationId xmlns:a16="http://schemas.microsoft.com/office/drawing/2014/main" id="{2AC099C4-FC2A-425C-9D01-6393F617D931}"/>
              </a:ext>
            </a:extLst>
          </p:cNvPr>
          <p:cNvSpPr/>
          <p:nvPr/>
        </p:nvSpPr>
        <p:spPr>
          <a:xfrm>
            <a:off x="3371864" y="2059472"/>
            <a:ext cx="2428183" cy="1118294"/>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Tree>
    <p:extLst>
      <p:ext uri="{BB962C8B-B14F-4D97-AF65-F5344CB8AC3E}">
        <p14:creationId xmlns:p14="http://schemas.microsoft.com/office/powerpoint/2010/main" val="5657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par>
                                <p:cTn id="11" presetID="2" presetClass="entr" presetSubtype="2"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9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p:nvPr/>
        </p:nvSpPr>
        <p:spPr>
          <a:xfrm>
            <a:off x="-86275" y="1255875"/>
            <a:ext cx="8918700" cy="3623700"/>
          </a:xfrm>
          <a:prstGeom prst="rect">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6"/>
          <p:cNvSpPr/>
          <p:nvPr/>
        </p:nvSpPr>
        <p:spPr>
          <a:xfrm rot="-1110091">
            <a:off x="8076257" y="804372"/>
            <a:ext cx="1018196" cy="132461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6"/>
          <p:cNvSpPr/>
          <p:nvPr/>
        </p:nvSpPr>
        <p:spPr>
          <a:xfrm rot="4908656">
            <a:off x="8170401" y="3984575"/>
            <a:ext cx="1018229" cy="132466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p>
            <a:pPr marL="152400" indent="0">
              <a:buNone/>
            </a:pPr>
            <a:r>
              <a:rPr lang="en-US" dirty="0"/>
              <a:t>1. Serves as the supreme or fundamental law. </a:t>
            </a:r>
            <a:endParaRPr lang="en-US" sz="1400" dirty="0"/>
          </a:p>
          <a:p>
            <a:pPr marL="152400" indent="0">
              <a:buNone/>
            </a:pPr>
            <a:r>
              <a:rPr lang="en-US" dirty="0"/>
              <a:t>	• It is the Character creating the government. </a:t>
            </a:r>
            <a:endParaRPr lang="en-US" sz="1400" dirty="0"/>
          </a:p>
          <a:p>
            <a:pPr marL="152400" indent="0">
              <a:buNone/>
            </a:pPr>
            <a:r>
              <a:rPr lang="en-US" dirty="0"/>
              <a:t>	• It is binding to all individual citizens and all organs of the government. </a:t>
            </a:r>
            <a:endParaRPr lang="en-US" sz="1400" dirty="0"/>
          </a:p>
          <a:p>
            <a:pPr marL="152400" indent="0">
              <a:buNone/>
            </a:pPr>
            <a:r>
              <a:rPr lang="en-US" dirty="0"/>
              <a:t>	• It is the law to which all other laws must conform.</a:t>
            </a:r>
            <a:endParaRPr lang="en-US" sz="1400" dirty="0"/>
          </a:p>
          <a:p>
            <a:pPr marL="152400" indent="0">
              <a:buNone/>
            </a:pPr>
            <a:r>
              <a:rPr lang="en-US" dirty="0"/>
              <a:t>	• It is the test of the legality of all governmental actions. </a:t>
            </a:r>
          </a:p>
          <a:p>
            <a:pPr marL="152400" indent="0">
              <a:buNone/>
            </a:pPr>
            <a:endParaRPr lang="en-US" sz="1400" dirty="0"/>
          </a:p>
          <a:p>
            <a:pPr marL="152400" indent="0">
              <a:buNone/>
            </a:pPr>
            <a:r>
              <a:rPr lang="en-US" dirty="0"/>
              <a:t>2. Establishes the basic framework and underlying principles of government.</a:t>
            </a:r>
            <a:endParaRPr lang="en-US" sz="1400" dirty="0"/>
          </a:p>
          <a:p>
            <a:pPr marL="152400" indent="0">
              <a:buNone/>
            </a:pPr>
            <a:r>
              <a:rPr lang="en-US" dirty="0"/>
              <a:t>	• Prescribes the permanent framework of the system of government and assigns to the different departments or branches, their respective powers and duties. </a:t>
            </a:r>
            <a:endParaRPr lang="en-US" sz="1400" dirty="0"/>
          </a:p>
          <a:p>
            <a:pPr marL="152400" indent="0">
              <a:buNone/>
            </a:pPr>
            <a:r>
              <a:rPr lang="en-US" dirty="0"/>
              <a:t>	• To establish certain basic principles on which the government is founded.</a:t>
            </a:r>
            <a:endParaRPr lang="en-US" sz="1400" dirty="0"/>
          </a:p>
          <a:p>
            <a:pPr marL="152400" indent="0">
              <a:buNone/>
            </a:pPr>
            <a:r>
              <a:rPr lang="en-US" dirty="0"/>
              <a:t>	• Designed to preserve and protect the rights of the citizen against the Powers of the State.</a:t>
            </a:r>
          </a:p>
          <a:p>
            <a:pPr marL="152400" indent="0">
              <a:buNone/>
            </a:pPr>
            <a:endParaRPr lang="en-US" sz="1400" dirty="0"/>
          </a:p>
          <a:p>
            <a:pPr marL="152400" indent="0">
              <a:buNone/>
            </a:pPr>
            <a:r>
              <a:rPr lang="en-US" dirty="0"/>
              <a:t>3. Designed to protect the basic rights of the people.          </a:t>
            </a:r>
          </a:p>
          <a:p>
            <a:pPr marL="152400" indent="0">
              <a:buNone/>
            </a:pPr>
            <a:r>
              <a:rPr lang="en-US" dirty="0"/>
              <a:t>	• To preserve and protect the rights of individuals against the arbitrary actions of those in authority</a:t>
            </a:r>
            <a:endParaRPr lang="en-US" sz="1400" dirty="0"/>
          </a:p>
          <a:p>
            <a:pPr marL="152400" indent="0">
              <a:buNone/>
            </a:pPr>
            <a:r>
              <a:rPr lang="en-US" dirty="0"/>
              <a:t>	• Not to legislate in detail but to set limitations on the government</a:t>
            </a:r>
            <a:r>
              <a:rPr lang="en-US" sz="1400" dirty="0"/>
              <a:t>.</a:t>
            </a:r>
            <a:br>
              <a:rPr lang="en-US" sz="1400" dirty="0"/>
            </a:br>
            <a:endParaRPr sz="1250" dirty="0"/>
          </a:p>
        </p:txBody>
      </p:sp>
      <p:sp>
        <p:nvSpPr>
          <p:cNvPr id="192" name="Google Shape;192;p3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Nature and Purposes</a:t>
            </a:r>
            <a:endParaRPr dirty="0"/>
          </a:p>
        </p:txBody>
      </p:sp>
      <p:pic>
        <p:nvPicPr>
          <p:cNvPr id="193" name="Google Shape;193;p36"/>
          <p:cNvPicPr preferRelativeResize="0"/>
          <p:nvPr/>
        </p:nvPicPr>
        <p:blipFill>
          <a:blip r:embed="rId3">
            <a:alphaModFix/>
          </a:blip>
          <a:stretch>
            <a:fillRect/>
          </a:stretch>
        </p:blipFill>
        <p:spPr>
          <a:xfrm>
            <a:off x="155475" y="421775"/>
            <a:ext cx="477207" cy="486301"/>
          </a:xfrm>
          <a:prstGeom prst="rect">
            <a:avLst/>
          </a:prstGeom>
          <a:noFill/>
          <a:ln>
            <a:noFill/>
          </a:ln>
        </p:spPr>
      </p:pic>
      <p:sp>
        <p:nvSpPr>
          <p:cNvPr id="194" name="Google Shape;194;p36"/>
          <p:cNvSpPr txBox="1"/>
          <p:nvPr/>
        </p:nvSpPr>
        <p:spPr>
          <a:xfrm>
            <a:off x="706600" y="4263289"/>
            <a:ext cx="68202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300" b="1" dirty="0">
              <a:solidFill>
                <a:schemeClr val="dk1"/>
              </a:solidFill>
              <a:latin typeface="Catamaran"/>
              <a:ea typeface="Catamaran"/>
              <a:cs typeface="Catamaran"/>
              <a:sym typeface="Catamaran"/>
            </a:endParaRPr>
          </a:p>
        </p:txBody>
      </p:sp>
      <p:grpSp>
        <p:nvGrpSpPr>
          <p:cNvPr id="12" name="Group 11">
            <a:extLst>
              <a:ext uri="{FF2B5EF4-FFF2-40B4-BE49-F238E27FC236}">
                <a16:creationId xmlns:a16="http://schemas.microsoft.com/office/drawing/2014/main" id="{D6609423-C5FE-4F90-A42F-FF8A8354041E}"/>
              </a:ext>
            </a:extLst>
          </p:cNvPr>
          <p:cNvGrpSpPr/>
          <p:nvPr/>
        </p:nvGrpSpPr>
        <p:grpSpPr>
          <a:xfrm>
            <a:off x="6247531" y="718046"/>
            <a:ext cx="2796707" cy="1817497"/>
            <a:chOff x="-3284" y="3275343"/>
            <a:chExt cx="2796707" cy="1817497"/>
          </a:xfrm>
        </p:grpSpPr>
        <p:pic>
          <p:nvPicPr>
            <p:cNvPr id="13" name="Google Shape;180;p35">
              <a:extLst>
                <a:ext uri="{FF2B5EF4-FFF2-40B4-BE49-F238E27FC236}">
                  <a16:creationId xmlns:a16="http://schemas.microsoft.com/office/drawing/2014/main" id="{90189CAE-9BAD-492C-B2CE-FB2CCC8AA472}"/>
                </a:ext>
              </a:extLst>
            </p:cNvPr>
            <p:cNvPicPr preferRelativeResize="0"/>
            <p:nvPr/>
          </p:nvPicPr>
          <p:blipFill>
            <a:blip r:embed="rId4">
              <a:alphaModFix/>
            </a:blip>
            <a:stretch>
              <a:fillRect/>
            </a:stretch>
          </p:blipFill>
          <p:spPr>
            <a:xfrm>
              <a:off x="-3284" y="3275343"/>
              <a:ext cx="2428700" cy="1817497"/>
            </a:xfrm>
            <a:prstGeom prst="rect">
              <a:avLst/>
            </a:prstGeom>
            <a:noFill/>
            <a:ln>
              <a:noFill/>
            </a:ln>
          </p:spPr>
        </p:pic>
        <p:sp>
          <p:nvSpPr>
            <p:cNvPr id="14" name="TextBox 13">
              <a:extLst>
                <a:ext uri="{FF2B5EF4-FFF2-40B4-BE49-F238E27FC236}">
                  <a16:creationId xmlns:a16="http://schemas.microsoft.com/office/drawing/2014/main" id="{3D5D0777-90CE-40D2-B505-8F2D65E14C92}"/>
                </a:ext>
              </a:extLst>
            </p:cNvPr>
            <p:cNvSpPr txBox="1"/>
            <p:nvPr/>
          </p:nvSpPr>
          <p:spPr>
            <a:xfrm>
              <a:off x="83211" y="3587700"/>
              <a:ext cx="2710212" cy="830997"/>
            </a:xfrm>
            <a:prstGeom prst="rect">
              <a:avLst/>
            </a:prstGeom>
            <a:noFill/>
          </p:spPr>
          <p:txBody>
            <a:bodyPr wrap="square" rtlCol="0">
              <a:spAutoFit/>
            </a:bodyPr>
            <a:lstStyle/>
            <a:p>
              <a:pPr rtl="0">
                <a:spcBef>
                  <a:spcPts val="1200"/>
                </a:spcBef>
                <a:spcAft>
                  <a:spcPts val="1200"/>
                </a:spcAft>
              </a:pPr>
              <a:r>
                <a:rPr lang="en-PH" sz="1000" b="0" i="0" u="none" strike="noStrike" dirty="0">
                  <a:solidFill>
                    <a:srgbClr val="000000"/>
                  </a:solidFill>
                  <a:effectLst/>
                  <a:latin typeface="Architects Daughter" panose="020B0604020202020204" charset="0"/>
                </a:rPr>
                <a:t>WHAT IS CONSTITUTIONAL LAW</a:t>
              </a:r>
              <a:r>
                <a:rPr lang="en-PH" sz="900" b="0" i="0" u="none" strike="noStrike" dirty="0">
                  <a:solidFill>
                    <a:srgbClr val="000000"/>
                  </a:solidFill>
                  <a:effectLst/>
                  <a:latin typeface="Architects Daughter" panose="020B0604020202020204" charset="0"/>
                </a:rPr>
                <a:t>?</a:t>
              </a:r>
              <a:endParaRPr lang="en-PH" sz="700" b="0" dirty="0">
                <a:effectLst/>
                <a:latin typeface="Architects Daughter" panose="020B0604020202020204" charset="0"/>
              </a:endParaRPr>
            </a:p>
            <a:p>
              <a:br>
                <a:rPr lang="en-PH" dirty="0">
                  <a:latin typeface="Architects Daughter" panose="020B0604020202020204" charset="0"/>
                </a:rPr>
              </a:br>
              <a:endParaRPr lang="en-PH" dirty="0">
                <a:latin typeface="Architects Daughter" panose="020B0604020202020204" charset="0"/>
              </a:endParaRPr>
            </a:p>
          </p:txBody>
        </p:sp>
      </p:grpSp>
      <p:sp>
        <p:nvSpPr>
          <p:cNvPr id="2" name="TextBox 1">
            <a:extLst>
              <a:ext uri="{FF2B5EF4-FFF2-40B4-BE49-F238E27FC236}">
                <a16:creationId xmlns:a16="http://schemas.microsoft.com/office/drawing/2014/main" id="{F0589F25-52A1-4463-9B52-0D7772014EE8}"/>
              </a:ext>
            </a:extLst>
          </p:cNvPr>
          <p:cNvSpPr txBox="1"/>
          <p:nvPr/>
        </p:nvSpPr>
        <p:spPr>
          <a:xfrm>
            <a:off x="6375555" y="1395180"/>
            <a:ext cx="2209800" cy="954107"/>
          </a:xfrm>
          <a:prstGeom prst="rect">
            <a:avLst/>
          </a:prstGeom>
          <a:noFill/>
        </p:spPr>
        <p:txBody>
          <a:bodyPr wrap="square" rtlCol="0">
            <a:spAutoFit/>
          </a:bodyPr>
          <a:lstStyle/>
          <a:p>
            <a:r>
              <a:rPr lang="en-US" sz="800" b="0" i="0" u="none" strike="noStrike" dirty="0">
                <a:solidFill>
                  <a:srgbClr val="000000"/>
                </a:solidFill>
                <a:effectLst/>
                <a:latin typeface="Architects Daughter" panose="020B0604020202020204" charset="0"/>
              </a:rPr>
              <a:t>Constitutional Law may be defined as that branch of public law, which treats of constitutions, their nature, formation, amendment, and interpretation. The principles growing out of the interpretation and application made by the courts.</a:t>
            </a:r>
            <a:endParaRPr lang="en-PH" sz="600" dirty="0">
              <a:latin typeface="Architects Daughter"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1000"/>
                                        <p:tgtEl>
                                          <p:spTgt spid="19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 calcmode="lin" valueType="num">
                                      <p:cBhvr additive="base">
                                        <p:cTn id="10" dur="1000"/>
                                        <p:tgtEl>
                                          <p:spTgt spid="19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 calcmode="lin" valueType="num">
                                      <p:cBhvr additive="base">
                                        <p:cTn id="13" dur="1000"/>
                                        <p:tgtEl>
                                          <p:spTgt spid="188"/>
                                        </p:tgtEl>
                                        <p:attrNameLst>
                                          <p:attrName>ppt_x</p:attrName>
                                        </p:attrNameLst>
                                      </p:cBhvr>
                                      <p:tavLst>
                                        <p:tav tm="0">
                                          <p:val>
                                            <p:strVal val="#ppt_x-1"/>
                                          </p:val>
                                        </p:tav>
                                        <p:tav tm="100000">
                                          <p:val>
                                            <p:strVal val="#ppt_x"/>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additive="base">
                                        <p:cTn id="17" dur="1000"/>
                                        <p:tgtEl>
                                          <p:spTgt spid="189"/>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190"/>
                                        </p:tgtEl>
                                        <p:attrNameLst>
                                          <p:attrName>style.visibility</p:attrName>
                                        </p:attrNameLst>
                                      </p:cBhvr>
                                      <p:to>
                                        <p:strVal val="visible"/>
                                      </p:to>
                                    </p:set>
                                    <p:anim calcmode="lin" valueType="num">
                                      <p:cBhvr additive="base">
                                        <p:cTn id="20" dur="1000"/>
                                        <p:tgtEl>
                                          <p:spTgt spid="1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5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Kinds of Constitutions</a:t>
            </a:r>
            <a:endParaRPr dirty="0"/>
          </a:p>
        </p:txBody>
      </p:sp>
      <p:pic>
        <p:nvPicPr>
          <p:cNvPr id="855" name="Google Shape;855;p56"/>
          <p:cNvPicPr preferRelativeResize="0"/>
          <p:nvPr/>
        </p:nvPicPr>
        <p:blipFill>
          <a:blip r:embed="rId3">
            <a:alphaModFix/>
          </a:blip>
          <a:stretch>
            <a:fillRect/>
          </a:stretch>
        </p:blipFill>
        <p:spPr>
          <a:xfrm>
            <a:off x="155475" y="421775"/>
            <a:ext cx="477207" cy="486301"/>
          </a:xfrm>
          <a:prstGeom prst="rect">
            <a:avLst/>
          </a:prstGeom>
          <a:noFill/>
          <a:ln>
            <a:noFill/>
          </a:ln>
        </p:spPr>
      </p:pic>
      <p:sp>
        <p:nvSpPr>
          <p:cNvPr id="856" name="Google Shape;856;p56"/>
          <p:cNvSpPr txBox="1">
            <a:spLocks noGrp="1"/>
          </p:cNvSpPr>
          <p:nvPr>
            <p:ph type="subTitle" idx="1"/>
          </p:nvPr>
        </p:nvSpPr>
        <p:spPr>
          <a:xfrm>
            <a:off x="664069" y="2291924"/>
            <a:ext cx="1880400" cy="5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t>a. Conventional or Enacted- One of which is enacted by a constituent assembly or granted by a monarch to his subjects like the Constitution of Japan in 1889 </a:t>
            </a:r>
          </a:p>
          <a:p>
            <a:pPr marL="0" lvl="0" indent="0" algn="l" rtl="0">
              <a:spcBef>
                <a:spcPts val="0"/>
              </a:spcBef>
              <a:spcAft>
                <a:spcPts val="0"/>
              </a:spcAft>
              <a:buNone/>
            </a:pPr>
            <a:endParaRPr lang="en-US" sz="900" dirty="0"/>
          </a:p>
          <a:p>
            <a:pPr marL="0" lvl="0" indent="0" algn="l" rtl="0">
              <a:spcBef>
                <a:spcPts val="0"/>
              </a:spcBef>
              <a:spcAft>
                <a:spcPts val="0"/>
              </a:spcAft>
              <a:buNone/>
            </a:pPr>
            <a:r>
              <a:rPr lang="en-US" sz="900" dirty="0"/>
              <a:t>b. Cumulative or Evolved- Product of long periods of growth originating in customs, traditions, judicial, decisions, etc.</a:t>
            </a:r>
          </a:p>
        </p:txBody>
      </p:sp>
      <p:sp>
        <p:nvSpPr>
          <p:cNvPr id="857" name="Google Shape;857;p56"/>
          <p:cNvSpPr txBox="1">
            <a:spLocks noGrp="1"/>
          </p:cNvSpPr>
          <p:nvPr>
            <p:ph type="title" idx="2"/>
          </p:nvPr>
        </p:nvSpPr>
        <p:spPr>
          <a:xfrm>
            <a:off x="631119" y="1550924"/>
            <a:ext cx="1880400" cy="7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1. As their origin and history:</a:t>
            </a:r>
            <a:endParaRPr lang="en" sz="1800" dirty="0"/>
          </a:p>
        </p:txBody>
      </p:sp>
      <p:sp>
        <p:nvSpPr>
          <p:cNvPr id="858" name="Google Shape;858;p56"/>
          <p:cNvSpPr txBox="1">
            <a:spLocks noGrp="1"/>
          </p:cNvSpPr>
          <p:nvPr>
            <p:ph type="subTitle" idx="3"/>
          </p:nvPr>
        </p:nvSpPr>
        <p:spPr>
          <a:xfrm>
            <a:off x="4794606" y="2446650"/>
            <a:ext cx="1880400" cy="5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a. Written- given definite form at a particular time, usually by a specially constituted authority called “constitutional convention”</a:t>
            </a:r>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b. Unwritten- product of political evolution</a:t>
            </a:r>
          </a:p>
        </p:txBody>
      </p:sp>
      <p:sp>
        <p:nvSpPr>
          <p:cNvPr id="859" name="Google Shape;859;p56"/>
          <p:cNvSpPr txBox="1">
            <a:spLocks noGrp="1"/>
          </p:cNvSpPr>
          <p:nvPr>
            <p:ph type="title" idx="4"/>
          </p:nvPr>
        </p:nvSpPr>
        <p:spPr>
          <a:xfrm>
            <a:off x="4694914" y="1668250"/>
            <a:ext cx="1880400" cy="7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2. As to their Form:</a:t>
            </a:r>
            <a:endParaRPr sz="1800" dirty="0"/>
          </a:p>
        </p:txBody>
      </p:sp>
      <p:sp>
        <p:nvSpPr>
          <p:cNvPr id="860" name="Google Shape;860;p56"/>
          <p:cNvSpPr txBox="1">
            <a:spLocks noGrp="1"/>
          </p:cNvSpPr>
          <p:nvPr>
            <p:ph type="subTitle" idx="5"/>
          </p:nvPr>
        </p:nvSpPr>
        <p:spPr>
          <a:xfrm>
            <a:off x="2640484" y="2913316"/>
            <a:ext cx="1880400" cy="5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t>a. Rigid or Inelastic- one regarded as a document of special sanctity which cannot be amended or altered. </a:t>
            </a:r>
          </a:p>
          <a:p>
            <a:pPr marL="0" lvl="0" indent="0" algn="l" rtl="0">
              <a:spcBef>
                <a:spcPts val="0"/>
              </a:spcBef>
              <a:spcAft>
                <a:spcPts val="0"/>
              </a:spcAft>
              <a:buNone/>
            </a:pPr>
            <a:endParaRPr lang="en-US" sz="900" dirty="0"/>
          </a:p>
          <a:p>
            <a:pPr marL="0" lvl="0" indent="0" algn="l" rtl="0">
              <a:spcBef>
                <a:spcPts val="0"/>
              </a:spcBef>
              <a:spcAft>
                <a:spcPts val="0"/>
              </a:spcAft>
              <a:buNone/>
            </a:pPr>
            <a:r>
              <a:rPr lang="en-US" sz="900" dirty="0" err="1"/>
              <a:t>b.Flexible</a:t>
            </a:r>
            <a:r>
              <a:rPr lang="en-US" sz="900" dirty="0"/>
              <a:t> or Elastic- which possesses no higher legal authority</a:t>
            </a:r>
          </a:p>
          <a:p>
            <a:pPr marL="0" lvl="0" indent="0" algn="l" rtl="0">
              <a:spcBef>
                <a:spcPts val="0"/>
              </a:spcBef>
              <a:spcAft>
                <a:spcPts val="0"/>
              </a:spcAft>
              <a:buNone/>
            </a:pPr>
            <a:r>
              <a:rPr lang="en-US" sz="900" dirty="0"/>
              <a:t>The Philippine Constitution may be classified as conventional or enacted, written and rigid or inelastic. It was crafted by an appointive body called “Constitutional Commission''</a:t>
            </a:r>
          </a:p>
        </p:txBody>
      </p:sp>
      <p:sp>
        <p:nvSpPr>
          <p:cNvPr id="861" name="Google Shape;861;p56"/>
          <p:cNvSpPr txBox="1">
            <a:spLocks noGrp="1"/>
          </p:cNvSpPr>
          <p:nvPr>
            <p:ph type="title" idx="6"/>
          </p:nvPr>
        </p:nvSpPr>
        <p:spPr>
          <a:xfrm>
            <a:off x="2577419" y="2093576"/>
            <a:ext cx="1880400" cy="7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t>3.</a:t>
            </a:r>
            <a:br>
              <a:rPr lang="en-US" sz="1600" dirty="0"/>
            </a:br>
            <a:r>
              <a:rPr lang="en-US" sz="1600" dirty="0"/>
              <a:t>As to manner of amending them: </a:t>
            </a:r>
          </a:p>
        </p:txBody>
      </p:sp>
      <p:sp>
        <p:nvSpPr>
          <p:cNvPr id="862" name="Google Shape;862;p56"/>
          <p:cNvSpPr/>
          <p:nvPr/>
        </p:nvSpPr>
        <p:spPr>
          <a:xfrm rot="-151320">
            <a:off x="562762" y="1417758"/>
            <a:ext cx="2059058" cy="89362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19050" cap="flat" cmpd="sng">
            <a:solidFill>
              <a:srgbClr val="E06666"/>
            </a:solidFill>
            <a:prstDash val="solid"/>
            <a:round/>
            <a:headEnd type="none" w="med" len="med"/>
            <a:tailEnd type="none" w="med" len="med"/>
          </a:ln>
        </p:spPr>
      </p:sp>
      <p:sp>
        <p:nvSpPr>
          <p:cNvPr id="863" name="Google Shape;863;p56"/>
          <p:cNvSpPr/>
          <p:nvPr/>
        </p:nvSpPr>
        <p:spPr>
          <a:xfrm rot="-151320">
            <a:off x="4744066" y="1556523"/>
            <a:ext cx="1946895" cy="779228"/>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19050" cap="flat" cmpd="sng">
            <a:solidFill>
              <a:srgbClr val="E06666"/>
            </a:solidFill>
            <a:prstDash val="solid"/>
            <a:round/>
            <a:headEnd type="none" w="med" len="med"/>
            <a:tailEnd type="none" w="med" len="med"/>
          </a:ln>
        </p:spPr>
      </p:sp>
      <p:sp>
        <p:nvSpPr>
          <p:cNvPr id="864" name="Google Shape;864;p56"/>
          <p:cNvSpPr/>
          <p:nvPr/>
        </p:nvSpPr>
        <p:spPr>
          <a:xfrm rot="-151320">
            <a:off x="2572470" y="2052787"/>
            <a:ext cx="1946895" cy="779228"/>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19050" cap="flat" cmpd="sng">
            <a:solidFill>
              <a:srgbClr val="E06666"/>
            </a:solidFill>
            <a:prstDash val="solid"/>
            <a:round/>
            <a:headEnd type="none" w="med" len="med"/>
            <a:tailEnd type="none" w="med" len="med"/>
          </a:ln>
        </p:spPr>
      </p:sp>
      <p:sp>
        <p:nvSpPr>
          <p:cNvPr id="865" name="Google Shape;865;p56">
            <a:hlinkClick r:id="rId4" action="ppaction://hlinksldjump"/>
          </p:cNvPr>
          <p:cNvSpPr/>
          <p:nvPr/>
        </p:nvSpPr>
        <p:spPr>
          <a:xfrm>
            <a:off x="76250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6">
            <a:hlinkClick r:id="rId4" action="ppaction://hlinksldjump"/>
          </p:cNvPr>
          <p:cNvSpPr txBox="1">
            <a:spLocks noGrp="1"/>
          </p:cNvSpPr>
          <p:nvPr>
            <p:ph type="ctrTitle" idx="4294967295"/>
          </p:nvPr>
        </p:nvSpPr>
        <p:spPr>
          <a:xfrm>
            <a:off x="80888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867" name="Google Shape;867;p56">
            <a:hlinkClick r:id="rId5" action="ppaction://hlinksldjump"/>
          </p:cNvPr>
          <p:cNvPicPr preferRelativeResize="0"/>
          <p:nvPr/>
        </p:nvPicPr>
        <p:blipFill rotWithShape="1">
          <a:blip r:embed="rId6">
            <a:alphaModFix/>
          </a:blip>
          <a:srcRect l="32005" t="19826" r="39798" b="9790"/>
          <a:stretch/>
        </p:blipFill>
        <p:spPr>
          <a:xfrm rot="-5400000">
            <a:off x="7824901" y="-395073"/>
            <a:ext cx="1138848" cy="2132299"/>
          </a:xfrm>
          <a:prstGeom prst="rect">
            <a:avLst/>
          </a:prstGeom>
          <a:noFill/>
          <a:ln>
            <a:noFill/>
          </a:ln>
        </p:spPr>
      </p:pic>
      <p:sp>
        <p:nvSpPr>
          <p:cNvPr id="868" name="Google Shape;868;p56">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869" name="Google Shape;869;p56">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870" name="Google Shape;870;p56">
            <a:hlinkClick r:id="rId7" action="ppaction://hlinksldjump"/>
          </p:cNvPr>
          <p:cNvSpPr/>
          <p:nvPr/>
        </p:nvSpPr>
        <p:spPr>
          <a:xfrm>
            <a:off x="74726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6">
            <a:hlinkClick r:id="rId7" action="ppaction://hlinksldjump"/>
          </p:cNvPr>
          <p:cNvSpPr txBox="1">
            <a:spLocks noGrp="1"/>
          </p:cNvSpPr>
          <p:nvPr>
            <p:ph type="ctrTitle" idx="4294967295"/>
          </p:nvPr>
        </p:nvSpPr>
        <p:spPr>
          <a:xfrm>
            <a:off x="79364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872" name="Google Shape;872;p56">
            <a:hlinkClick r:id="rId8"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6">
            <a:hlinkClick r:id="rId8"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874" name="Google Shape;874;p56">
            <a:hlinkClick r:id="rId4" action="ppaction://hlinksldjump"/>
          </p:cNvPr>
          <p:cNvSpPr/>
          <p:nvPr/>
        </p:nvSpPr>
        <p:spPr>
          <a:xfrm rot="-5400000">
            <a:off x="78398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6">
            <a:hlinkClick r:id="rId7" action="ppaction://hlinksldjump"/>
          </p:cNvPr>
          <p:cNvSpPr/>
          <p:nvPr/>
        </p:nvSpPr>
        <p:spPr>
          <a:xfrm rot="-5400000">
            <a:off x="76874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6">
            <a:hlinkClick r:id="rId8"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6">
            <a:hlinkClick r:id="rId9"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6">
            <a:hlinkClick r:id="rId9"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879" name="Google Shape;879;p56">
            <a:hlinkClick r:id="rId9"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6">
            <a:hlinkClick r:id="rId10" action="ppaction://hlinksldjump"/>
          </p:cNvPr>
          <p:cNvSpPr/>
          <p:nvPr/>
        </p:nvSpPr>
        <p:spPr>
          <a:xfrm>
            <a:off x="7625050" y="3437724"/>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6">
            <a:hlinkClick r:id="rId10" action="ppaction://hlinksldjump"/>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882" name="Google Shape;882;p56">
            <a:hlinkClick r:id="rId10" action="ppaction://hlinksldjump"/>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3" name="Google Shape;883;p56"/>
          <p:cNvPicPr preferRelativeResize="0"/>
          <p:nvPr/>
        </p:nvPicPr>
        <p:blipFill rotWithShape="1">
          <a:blip r:embed="rId6">
            <a:alphaModFix/>
          </a:blip>
          <a:srcRect l="32006" t="19826" r="52023" b="9790"/>
          <a:stretch/>
        </p:blipFill>
        <p:spPr>
          <a:xfrm rot="5400000">
            <a:off x="8304487" y="3732486"/>
            <a:ext cx="690925" cy="2283952"/>
          </a:xfrm>
          <a:prstGeom prst="rect">
            <a:avLst/>
          </a:prstGeom>
          <a:noFill/>
          <a:ln>
            <a:noFill/>
          </a:ln>
        </p:spPr>
      </p:pic>
      <p:sp>
        <p:nvSpPr>
          <p:cNvPr id="884" name="Google Shape;884;p56">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62"/>
                                        </p:tgtEl>
                                        <p:attrNameLst>
                                          <p:attrName>style.visibility</p:attrName>
                                        </p:attrNameLst>
                                      </p:cBhvr>
                                      <p:to>
                                        <p:strVal val="visible"/>
                                      </p:to>
                                    </p:set>
                                    <p:anim calcmode="lin" valueType="num">
                                      <p:cBhvr additive="base">
                                        <p:cTn id="7" dur="1000"/>
                                        <p:tgtEl>
                                          <p:spTgt spid="862"/>
                                        </p:tgtEl>
                                        <p:attrNameLst>
                                          <p:attrName>ppt_w</p:attrName>
                                        </p:attrNameLst>
                                      </p:cBhvr>
                                      <p:tavLst>
                                        <p:tav tm="0">
                                          <p:val>
                                            <p:strVal val="0"/>
                                          </p:val>
                                        </p:tav>
                                        <p:tav tm="100000">
                                          <p:val>
                                            <p:strVal val="#ppt_w"/>
                                          </p:val>
                                        </p:tav>
                                      </p:tavLst>
                                    </p:anim>
                                    <p:anim calcmode="lin" valueType="num">
                                      <p:cBhvr additive="base">
                                        <p:cTn id="8" dur="1000"/>
                                        <p:tgtEl>
                                          <p:spTgt spid="86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3"/>
                                        </p:tgtEl>
                                        <p:attrNameLst>
                                          <p:attrName>style.visibility</p:attrName>
                                        </p:attrNameLst>
                                      </p:cBhvr>
                                      <p:to>
                                        <p:strVal val="visible"/>
                                      </p:to>
                                    </p:set>
                                    <p:anim calcmode="lin" valueType="num">
                                      <p:cBhvr additive="base">
                                        <p:cTn id="11" dur="1000"/>
                                        <p:tgtEl>
                                          <p:spTgt spid="863"/>
                                        </p:tgtEl>
                                        <p:attrNameLst>
                                          <p:attrName>ppt_w</p:attrName>
                                        </p:attrNameLst>
                                      </p:cBhvr>
                                      <p:tavLst>
                                        <p:tav tm="0">
                                          <p:val>
                                            <p:strVal val="0"/>
                                          </p:val>
                                        </p:tav>
                                        <p:tav tm="100000">
                                          <p:val>
                                            <p:strVal val="#ppt_w"/>
                                          </p:val>
                                        </p:tav>
                                      </p:tavLst>
                                    </p:anim>
                                    <p:anim calcmode="lin" valueType="num">
                                      <p:cBhvr additive="base">
                                        <p:cTn id="12" dur="1000"/>
                                        <p:tgtEl>
                                          <p:spTgt spid="86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64"/>
                                        </p:tgtEl>
                                        <p:attrNameLst>
                                          <p:attrName>style.visibility</p:attrName>
                                        </p:attrNameLst>
                                      </p:cBhvr>
                                      <p:to>
                                        <p:strVal val="visible"/>
                                      </p:to>
                                    </p:set>
                                    <p:anim calcmode="lin" valueType="num">
                                      <p:cBhvr additive="base">
                                        <p:cTn id="15" dur="1000"/>
                                        <p:tgtEl>
                                          <p:spTgt spid="864"/>
                                        </p:tgtEl>
                                        <p:attrNameLst>
                                          <p:attrName>ppt_w</p:attrName>
                                        </p:attrNameLst>
                                      </p:cBhvr>
                                      <p:tavLst>
                                        <p:tav tm="0">
                                          <p:val>
                                            <p:strVal val="0"/>
                                          </p:val>
                                        </p:tav>
                                        <p:tav tm="100000">
                                          <p:val>
                                            <p:strVal val="#ppt_w"/>
                                          </p:val>
                                        </p:tav>
                                      </p:tavLst>
                                    </p:anim>
                                    <p:anim calcmode="lin" valueType="num">
                                      <p:cBhvr additive="base">
                                        <p:cTn id="16" dur="1000"/>
                                        <p:tgtEl>
                                          <p:spTgt spid="8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8"/>
          <p:cNvPicPr preferRelativeResize="0"/>
          <p:nvPr/>
        </p:nvPicPr>
        <p:blipFill rotWithShape="1">
          <a:blip r:embed="rId3">
            <a:alphaModFix/>
          </a:blip>
          <a:srcRect t="10992"/>
          <a:stretch/>
        </p:blipFill>
        <p:spPr>
          <a:xfrm>
            <a:off x="4703550" y="1051850"/>
            <a:ext cx="3591225" cy="3737050"/>
          </a:xfrm>
          <a:prstGeom prst="rect">
            <a:avLst/>
          </a:prstGeom>
          <a:noFill/>
          <a:ln>
            <a:noFill/>
          </a:ln>
        </p:spPr>
      </p:pic>
      <p:sp>
        <p:nvSpPr>
          <p:cNvPr id="230" name="Google Shape;230;p38"/>
          <p:cNvSpPr/>
          <p:nvPr/>
        </p:nvSpPr>
        <p:spPr>
          <a:xfrm>
            <a:off x="5895388" y="3423723"/>
            <a:ext cx="1052700" cy="1827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6080038" y="2083598"/>
            <a:ext cx="1052700" cy="182700"/>
          </a:xfrm>
          <a:prstGeom prst="rect">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8"/>
          <p:cNvPicPr preferRelativeResize="0"/>
          <p:nvPr/>
        </p:nvPicPr>
        <p:blipFill rotWithShape="1">
          <a:blip r:embed="rId4">
            <a:alphaModFix/>
          </a:blip>
          <a:srcRect t="5800" b="2858"/>
          <a:stretch/>
        </p:blipFill>
        <p:spPr>
          <a:xfrm>
            <a:off x="255225" y="1051850"/>
            <a:ext cx="4856800" cy="3948100"/>
          </a:xfrm>
          <a:prstGeom prst="rect">
            <a:avLst/>
          </a:prstGeom>
          <a:noFill/>
          <a:ln>
            <a:noFill/>
          </a:ln>
        </p:spPr>
      </p:pic>
      <p:sp>
        <p:nvSpPr>
          <p:cNvPr id="233" name="Google Shape;233;p38"/>
          <p:cNvSpPr/>
          <p:nvPr/>
        </p:nvSpPr>
        <p:spPr>
          <a:xfrm>
            <a:off x="2214963" y="2060398"/>
            <a:ext cx="1052700" cy="18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8"/>
          <p:cNvSpPr/>
          <p:nvPr/>
        </p:nvSpPr>
        <p:spPr>
          <a:xfrm>
            <a:off x="2214963" y="3423723"/>
            <a:ext cx="1052700" cy="182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Table of Contents</a:t>
            </a:r>
            <a:endParaRPr/>
          </a:p>
        </p:txBody>
      </p:sp>
      <p:sp>
        <p:nvSpPr>
          <p:cNvPr id="236" name="Google Shape;236;p38">
            <a:hlinkClick r:id="rId5" action="ppaction://hlinksldjump"/>
          </p:cNvPr>
          <p:cNvSpPr txBox="1">
            <a:spLocks noGrp="1"/>
          </p:cNvSpPr>
          <p:nvPr>
            <p:ph type="title" idx="2"/>
          </p:nvPr>
        </p:nvSpPr>
        <p:spPr>
          <a:xfrm>
            <a:off x="1461319" y="1908598"/>
            <a:ext cx="244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Section 1</a:t>
            </a:r>
            <a:endParaRPr dirty="0"/>
          </a:p>
        </p:txBody>
      </p:sp>
      <p:sp>
        <p:nvSpPr>
          <p:cNvPr id="237" name="Google Shape;237;p38">
            <a:hlinkClick r:id="rId5" action="ppaction://hlinksldjump"/>
          </p:cNvPr>
          <p:cNvSpPr txBox="1">
            <a:spLocks noGrp="1"/>
          </p:cNvSpPr>
          <p:nvPr>
            <p:ph type="subTitle" idx="1"/>
          </p:nvPr>
        </p:nvSpPr>
        <p:spPr>
          <a:xfrm>
            <a:off x="1190625" y="2318798"/>
            <a:ext cx="3072386" cy="693000"/>
          </a:xfrm>
          <a:prstGeom prst="rect">
            <a:avLst/>
          </a:prstGeom>
        </p:spPr>
        <p:txBody>
          <a:bodyPr spcFirstLastPara="1" wrap="square" lIns="91425" tIns="91425" rIns="91425" bIns="91425" anchor="t" anchorCtr="0">
            <a:noAutofit/>
          </a:bodyPr>
          <a:lstStyle/>
          <a:p>
            <a:r>
              <a:rPr lang="en-US" dirty="0"/>
              <a:t>1899 Constitution of The Philippines</a:t>
            </a:r>
          </a:p>
          <a:p>
            <a:br>
              <a:rPr lang="en-US" dirty="0"/>
            </a:br>
            <a:endParaRPr dirty="0"/>
          </a:p>
        </p:txBody>
      </p:sp>
      <p:sp>
        <p:nvSpPr>
          <p:cNvPr id="238" name="Google Shape;238;p38">
            <a:hlinkClick r:id="rId6" action="ppaction://hlinksldjump"/>
          </p:cNvPr>
          <p:cNvSpPr txBox="1">
            <a:spLocks noGrp="1"/>
          </p:cNvSpPr>
          <p:nvPr>
            <p:ph type="title" idx="3"/>
          </p:nvPr>
        </p:nvSpPr>
        <p:spPr>
          <a:xfrm>
            <a:off x="5238281" y="1908598"/>
            <a:ext cx="244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Section 2</a:t>
            </a:r>
            <a:endParaRPr/>
          </a:p>
        </p:txBody>
      </p:sp>
      <p:sp>
        <p:nvSpPr>
          <p:cNvPr id="239" name="Google Shape;239;p38">
            <a:hlinkClick r:id="rId6" action="ppaction://hlinksldjump"/>
          </p:cNvPr>
          <p:cNvSpPr txBox="1">
            <a:spLocks noGrp="1"/>
          </p:cNvSpPr>
          <p:nvPr>
            <p:ph type="subTitle" idx="4"/>
          </p:nvPr>
        </p:nvSpPr>
        <p:spPr>
          <a:xfrm>
            <a:off x="5238280" y="2318798"/>
            <a:ext cx="2444400" cy="693000"/>
          </a:xfrm>
          <a:prstGeom prst="rect">
            <a:avLst/>
          </a:prstGeom>
        </p:spPr>
        <p:txBody>
          <a:bodyPr spcFirstLastPara="1" wrap="square" lIns="91425" tIns="91425" rIns="91425" bIns="91425" anchor="t" anchorCtr="0">
            <a:noAutofit/>
          </a:bodyPr>
          <a:lstStyle/>
          <a:p>
            <a:pPr marL="0" lvl="0" indent="0">
              <a:buSzPts val="1100"/>
            </a:pPr>
            <a:r>
              <a:rPr lang="en-US" dirty="0"/>
              <a:t>1935 Constitution of The Philippines</a:t>
            </a:r>
            <a:endParaRPr dirty="0"/>
          </a:p>
        </p:txBody>
      </p:sp>
      <p:sp>
        <p:nvSpPr>
          <p:cNvPr id="240" name="Google Shape;240;p38">
            <a:hlinkClick r:id="rId7" action="ppaction://hlinksldjump"/>
          </p:cNvPr>
          <p:cNvSpPr txBox="1">
            <a:spLocks noGrp="1"/>
          </p:cNvSpPr>
          <p:nvPr>
            <p:ph type="title" idx="5"/>
          </p:nvPr>
        </p:nvSpPr>
        <p:spPr>
          <a:xfrm>
            <a:off x="1461319" y="3230723"/>
            <a:ext cx="244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Section 3</a:t>
            </a:r>
            <a:endParaRPr/>
          </a:p>
        </p:txBody>
      </p:sp>
      <p:sp>
        <p:nvSpPr>
          <p:cNvPr id="241" name="Google Shape;241;p38">
            <a:hlinkClick r:id="rId7" action="ppaction://hlinksldjump"/>
          </p:cNvPr>
          <p:cNvSpPr txBox="1">
            <a:spLocks noGrp="1"/>
          </p:cNvSpPr>
          <p:nvPr>
            <p:ph type="subTitle" idx="6"/>
          </p:nvPr>
        </p:nvSpPr>
        <p:spPr>
          <a:xfrm>
            <a:off x="1461325" y="3640923"/>
            <a:ext cx="2444400" cy="693000"/>
          </a:xfrm>
          <a:prstGeom prst="rect">
            <a:avLst/>
          </a:prstGeom>
        </p:spPr>
        <p:txBody>
          <a:bodyPr spcFirstLastPara="1" wrap="square" lIns="91425" tIns="91425" rIns="91425" bIns="91425" anchor="t" anchorCtr="0">
            <a:noAutofit/>
          </a:bodyPr>
          <a:lstStyle/>
          <a:p>
            <a:pPr marL="0" lvl="0" indent="0">
              <a:buSzPts val="1100"/>
            </a:pPr>
            <a:r>
              <a:rPr lang="en-US" dirty="0"/>
              <a:t>1973 Constitution of The Philippines</a:t>
            </a:r>
            <a:endParaRPr dirty="0"/>
          </a:p>
        </p:txBody>
      </p:sp>
      <p:sp>
        <p:nvSpPr>
          <p:cNvPr id="242" name="Google Shape;242;p38">
            <a:hlinkClick r:id="rId8" action="ppaction://hlinksldjump"/>
          </p:cNvPr>
          <p:cNvSpPr txBox="1">
            <a:spLocks noGrp="1"/>
          </p:cNvSpPr>
          <p:nvPr>
            <p:ph type="title" idx="7"/>
          </p:nvPr>
        </p:nvSpPr>
        <p:spPr>
          <a:xfrm>
            <a:off x="5238281" y="3230723"/>
            <a:ext cx="244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Section 4</a:t>
            </a:r>
            <a:endParaRPr dirty="0"/>
          </a:p>
        </p:txBody>
      </p:sp>
      <p:sp>
        <p:nvSpPr>
          <p:cNvPr id="243" name="Google Shape;243;p38">
            <a:hlinkClick r:id="rId8" action="ppaction://hlinksldjump"/>
          </p:cNvPr>
          <p:cNvSpPr txBox="1">
            <a:spLocks noGrp="1"/>
          </p:cNvSpPr>
          <p:nvPr>
            <p:ph type="subTitle" idx="8"/>
          </p:nvPr>
        </p:nvSpPr>
        <p:spPr>
          <a:xfrm>
            <a:off x="5238280" y="3640923"/>
            <a:ext cx="2444400" cy="693000"/>
          </a:xfrm>
          <a:prstGeom prst="rect">
            <a:avLst/>
          </a:prstGeom>
        </p:spPr>
        <p:txBody>
          <a:bodyPr spcFirstLastPara="1" wrap="square" lIns="91425" tIns="91425" rIns="91425" bIns="91425" anchor="t" anchorCtr="0">
            <a:noAutofit/>
          </a:bodyPr>
          <a:lstStyle/>
          <a:p>
            <a:pPr marL="0" lvl="0" indent="0">
              <a:buSzPts val="1100"/>
            </a:pPr>
            <a:r>
              <a:rPr lang="en-US"/>
              <a:t>1987 Constitution of the Philippines</a:t>
            </a:r>
            <a:endParaRPr dirty="0"/>
          </a:p>
        </p:txBody>
      </p:sp>
      <p:pic>
        <p:nvPicPr>
          <p:cNvPr id="244" name="Google Shape;244;p38">
            <a:hlinkClick r:id="" action="ppaction://noaction"/>
          </p:cNvPr>
          <p:cNvPicPr preferRelativeResize="0"/>
          <p:nvPr/>
        </p:nvPicPr>
        <p:blipFill>
          <a:blip r:embed="rId9">
            <a:alphaModFix/>
          </a:blip>
          <a:stretch>
            <a:fillRect/>
          </a:stretch>
        </p:blipFill>
        <p:spPr>
          <a:xfrm>
            <a:off x="7659677" y="3423723"/>
            <a:ext cx="1229098" cy="1348689"/>
          </a:xfrm>
          <a:prstGeom prst="rect">
            <a:avLst/>
          </a:prstGeom>
          <a:noFill/>
          <a:ln>
            <a:noFill/>
          </a:ln>
        </p:spPr>
      </p:pic>
      <p:sp>
        <p:nvSpPr>
          <p:cNvPr id="245" name="Google Shape;245;p38">
            <a:hlinkClick r:id="" action="ppaction://noaction"/>
          </p:cNvPr>
          <p:cNvSpPr/>
          <p:nvPr/>
        </p:nvSpPr>
        <p:spPr>
          <a:xfrm rot="-5895391">
            <a:off x="8124633" y="3885352"/>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8">
            <a:hlinkClick r:id="" action="ppaction://noaction"/>
          </p:cNvPr>
          <p:cNvSpPr txBox="1">
            <a:spLocks noGrp="1"/>
          </p:cNvSpPr>
          <p:nvPr>
            <p:ph type="ctrTitle" idx="4294967295"/>
          </p:nvPr>
        </p:nvSpPr>
        <p:spPr>
          <a:xfrm rot="-496088">
            <a:off x="7798403" y="4133317"/>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OVERVIEW</a:t>
            </a:r>
            <a:endParaRPr sz="1100" dirty="0"/>
          </a:p>
        </p:txBody>
      </p:sp>
      <p:sp>
        <p:nvSpPr>
          <p:cNvPr id="247" name="Google Shape;247;p38">
            <a:hlinkClick r:id="" action="ppaction://noaction"/>
          </p:cNvPr>
          <p:cNvSpPr/>
          <p:nvPr/>
        </p:nvSpPr>
        <p:spPr>
          <a:xfrm>
            <a:off x="7981007" y="3831902"/>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p:tgtEl>
                                          <p:spTgt spid="23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33"/>
                                        </p:tgtEl>
                                        <p:attrNameLst>
                                          <p:attrName>style.visibility</p:attrName>
                                        </p:attrNameLst>
                                      </p:cBhvr>
                                      <p:to>
                                        <p:strVal val="visible"/>
                                      </p:to>
                                    </p:set>
                                    <p:anim calcmode="lin" valueType="num">
                                      <p:cBhvr additive="base">
                                        <p:cTn id="10" dur="1000"/>
                                        <p:tgtEl>
                                          <p:spTgt spid="23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00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36"/>
                                        </p:tgtEl>
                                        <p:attrNameLst>
                                          <p:attrName>style.visibility</p:attrName>
                                        </p:attrNameLst>
                                      </p:cBhvr>
                                      <p:to>
                                        <p:strVal val="visible"/>
                                      </p:to>
                                    </p:set>
                                    <p:anim calcmode="lin" valueType="num">
                                      <p:cBhvr additive="base">
                                        <p:cTn id="16" dur="1000"/>
                                        <p:tgtEl>
                                          <p:spTgt spid="236"/>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000"/>
                                        <p:tgtEl>
                                          <p:spTgt spid="23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0"/>
                                        </p:tgtEl>
                                        <p:attrNameLst>
                                          <p:attrName>style.visibility</p:attrName>
                                        </p:attrNameLst>
                                      </p:cBhvr>
                                      <p:to>
                                        <p:strVal val="visible"/>
                                      </p:to>
                                    </p:set>
                                    <p:anim calcmode="lin" valueType="num">
                                      <p:cBhvr additive="base">
                                        <p:cTn id="22" dur="1000"/>
                                        <p:tgtEl>
                                          <p:spTgt spid="240"/>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1"/>
                                        </p:tgtEl>
                                        <p:attrNameLst>
                                          <p:attrName>style.visibility</p:attrName>
                                        </p:attrNameLst>
                                      </p:cBhvr>
                                      <p:to>
                                        <p:strVal val="visible"/>
                                      </p:to>
                                    </p:set>
                                    <p:anim calcmode="lin" valueType="num">
                                      <p:cBhvr additive="base">
                                        <p:cTn id="25" dur="1000"/>
                                        <p:tgtEl>
                                          <p:spTgt spid="241"/>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additive="base">
                                        <p:cTn id="28" dur="1000"/>
                                        <p:tgtEl>
                                          <p:spTgt spid="22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0"/>
                                        </p:tgtEl>
                                        <p:attrNameLst>
                                          <p:attrName>style.visibility</p:attrName>
                                        </p:attrNameLst>
                                      </p:cBhvr>
                                      <p:to>
                                        <p:strVal val="visible"/>
                                      </p:to>
                                    </p:set>
                                    <p:anim calcmode="lin" valueType="num">
                                      <p:cBhvr additive="base">
                                        <p:cTn id="31" dur="1000"/>
                                        <p:tgtEl>
                                          <p:spTgt spid="23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1"/>
                                        </p:tgtEl>
                                        <p:attrNameLst>
                                          <p:attrName>style.visibility</p:attrName>
                                        </p:attrNameLst>
                                      </p:cBhvr>
                                      <p:to>
                                        <p:strVal val="visible"/>
                                      </p:to>
                                    </p:set>
                                    <p:anim calcmode="lin" valueType="num">
                                      <p:cBhvr additive="base">
                                        <p:cTn id="34" dur="1000"/>
                                        <p:tgtEl>
                                          <p:spTgt spid="231"/>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8"/>
                                        </p:tgtEl>
                                        <p:attrNameLst>
                                          <p:attrName>style.visibility</p:attrName>
                                        </p:attrNameLst>
                                      </p:cBhvr>
                                      <p:to>
                                        <p:strVal val="visible"/>
                                      </p:to>
                                    </p:set>
                                    <p:anim calcmode="lin" valueType="num">
                                      <p:cBhvr additive="base">
                                        <p:cTn id="37" dur="1000"/>
                                        <p:tgtEl>
                                          <p:spTgt spid="238"/>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39"/>
                                        </p:tgtEl>
                                        <p:attrNameLst>
                                          <p:attrName>style.visibility</p:attrName>
                                        </p:attrNameLst>
                                      </p:cBhvr>
                                      <p:to>
                                        <p:strVal val="visible"/>
                                      </p:to>
                                    </p:set>
                                    <p:anim calcmode="lin" valueType="num">
                                      <p:cBhvr additive="base">
                                        <p:cTn id="40" dur="1000"/>
                                        <p:tgtEl>
                                          <p:spTgt spid="239"/>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2"/>
                                        </p:tgtEl>
                                        <p:attrNameLst>
                                          <p:attrName>style.visibility</p:attrName>
                                        </p:attrNameLst>
                                      </p:cBhvr>
                                      <p:to>
                                        <p:strVal val="visible"/>
                                      </p:to>
                                    </p:set>
                                    <p:anim calcmode="lin" valueType="num">
                                      <p:cBhvr additive="base">
                                        <p:cTn id="43" dur="1000"/>
                                        <p:tgtEl>
                                          <p:spTgt spid="242"/>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3"/>
                                        </p:tgtEl>
                                        <p:attrNameLst>
                                          <p:attrName>style.visibility</p:attrName>
                                        </p:attrNameLst>
                                      </p:cBhvr>
                                      <p:to>
                                        <p:strVal val="visible"/>
                                      </p:to>
                                    </p:set>
                                    <p:anim calcmode="lin" valueType="num">
                                      <p:cBhvr additive="base">
                                        <p:cTn id="46" dur="1000"/>
                                        <p:tgtEl>
                                          <p:spTgt spid="24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 presetClass="entr" presetSubtype="4" fill="hold" nodeType="afterEffect">
                                  <p:stCondLst>
                                    <p:cond delay="0"/>
                                  </p:stCondLst>
                                  <p:childTnLst>
                                    <p:set>
                                      <p:cBhvr>
                                        <p:cTn id="49" dur="1" fill="hold">
                                          <p:stCondLst>
                                            <p:cond delay="0"/>
                                          </p:stCondLst>
                                        </p:cTn>
                                        <p:tgtEl>
                                          <p:spTgt spid="244"/>
                                        </p:tgtEl>
                                        <p:attrNameLst>
                                          <p:attrName>style.visibility</p:attrName>
                                        </p:attrNameLst>
                                      </p:cBhvr>
                                      <p:to>
                                        <p:strVal val="visible"/>
                                      </p:to>
                                    </p:set>
                                    <p:anim calcmode="lin" valueType="num">
                                      <p:cBhvr additive="base">
                                        <p:cTn id="50" dur="1000"/>
                                        <p:tgtEl>
                                          <p:spTgt spid="244"/>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6"/>
                                        </p:tgtEl>
                                        <p:attrNameLst>
                                          <p:attrName>style.visibility</p:attrName>
                                        </p:attrNameLst>
                                      </p:cBhvr>
                                      <p:to>
                                        <p:strVal val="visible"/>
                                      </p:to>
                                    </p:set>
                                    <p:anim calcmode="lin" valueType="num">
                                      <p:cBhvr additive="base">
                                        <p:cTn id="53" dur="1000"/>
                                        <p:tgtEl>
                                          <p:spTgt spid="246"/>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47"/>
                                        </p:tgtEl>
                                        <p:attrNameLst>
                                          <p:attrName>style.visibility</p:attrName>
                                        </p:attrNameLst>
                                      </p:cBhvr>
                                      <p:to>
                                        <p:strVal val="visible"/>
                                      </p:to>
                                    </p:set>
                                    <p:anim calcmode="lin" valueType="num">
                                      <p:cBhvr additive="base">
                                        <p:cTn id="56" dur="1000"/>
                                        <p:tgtEl>
                                          <p:spTgt spid="247"/>
                                        </p:tgtEl>
                                        <p:attrNameLst>
                                          <p:attrName>ppt_y</p:attrName>
                                        </p:attrNameLst>
                                      </p:cBhvr>
                                      <p:tavLst>
                                        <p:tav tm="0">
                                          <p:val>
                                            <p:strVal val="#ppt_y+1"/>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5"/>
                                        </p:tgtEl>
                                        <p:attrNameLst>
                                          <p:attrName>style.visibility</p:attrName>
                                        </p:attrNameLst>
                                      </p:cBhvr>
                                      <p:to>
                                        <p:strVal val="visible"/>
                                      </p:to>
                                    </p:set>
                                    <p:anim calcmode="lin" valueType="num">
                                      <p:cBhvr additive="base">
                                        <p:cTn id="59" dur="1000"/>
                                        <p:tgtEl>
                                          <p:spTgt spid="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39"/>
          <p:cNvSpPr/>
          <p:nvPr/>
        </p:nvSpPr>
        <p:spPr>
          <a:xfrm rot="465390">
            <a:off x="2916245" y="537299"/>
            <a:ext cx="3174731" cy="4017098"/>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9"/>
          <p:cNvPicPr preferRelativeResize="0"/>
          <p:nvPr/>
        </p:nvPicPr>
        <p:blipFill>
          <a:blip r:embed="rId3">
            <a:alphaModFix/>
          </a:blip>
          <a:stretch>
            <a:fillRect/>
          </a:stretch>
        </p:blipFill>
        <p:spPr>
          <a:xfrm>
            <a:off x="698915" y="1362075"/>
            <a:ext cx="2204845" cy="2419348"/>
          </a:xfrm>
          <a:prstGeom prst="rect">
            <a:avLst/>
          </a:prstGeom>
          <a:noFill/>
          <a:ln>
            <a:noFill/>
          </a:ln>
        </p:spPr>
      </p:pic>
      <p:sp>
        <p:nvSpPr>
          <p:cNvPr id="257" name="Google Shape;257;p39"/>
          <p:cNvSpPr/>
          <p:nvPr/>
        </p:nvSpPr>
        <p:spPr>
          <a:xfrm>
            <a:off x="1174637" y="2193403"/>
            <a:ext cx="1295930" cy="927121"/>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258" name="Google Shape;258;p39"/>
          <p:cNvSpPr txBox="1">
            <a:spLocks noGrp="1"/>
          </p:cNvSpPr>
          <p:nvPr>
            <p:ph type="title"/>
          </p:nvPr>
        </p:nvSpPr>
        <p:spPr>
          <a:xfrm rot="452811">
            <a:off x="3150990" y="3328334"/>
            <a:ext cx="2471509" cy="5147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Section 1</a:t>
            </a:r>
            <a:endParaRPr/>
          </a:p>
        </p:txBody>
      </p:sp>
      <p:sp>
        <p:nvSpPr>
          <p:cNvPr id="259" name="Google Shape;259;p39"/>
          <p:cNvSpPr txBox="1">
            <a:spLocks noGrp="1"/>
          </p:cNvSpPr>
          <p:nvPr>
            <p:ph type="subTitle" idx="1"/>
          </p:nvPr>
        </p:nvSpPr>
        <p:spPr>
          <a:xfrm rot="464367">
            <a:off x="2618097" y="3753522"/>
            <a:ext cx="3341539" cy="7926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1899 Constitution of the Philippines</a:t>
            </a:r>
            <a:endParaRPr dirty="0"/>
          </a:p>
        </p:txBody>
      </p:sp>
      <p:sp>
        <p:nvSpPr>
          <p:cNvPr id="260" name="Google Shape;260;p39"/>
          <p:cNvSpPr txBox="1">
            <a:spLocks noGrp="1"/>
          </p:cNvSpPr>
          <p:nvPr>
            <p:ph type="title"/>
          </p:nvPr>
        </p:nvSpPr>
        <p:spPr>
          <a:xfrm rot="-513547">
            <a:off x="1219759" y="2274285"/>
            <a:ext cx="1138884" cy="6899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a:t>01.</a:t>
            </a:r>
            <a:endParaRPr sz="5200"/>
          </a:p>
        </p:txBody>
      </p:sp>
      <p:sp>
        <p:nvSpPr>
          <p:cNvPr id="261" name="Google Shape;261;p39">
            <a:hlinkClick r:id="rId4" action="ppaction://hlinksldjump"/>
          </p:cNvPr>
          <p:cNvSpPr/>
          <p:nvPr/>
        </p:nvSpPr>
        <p:spPr>
          <a:xfrm>
            <a:off x="74726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9">
            <a:hlinkClick r:id="rId4" action="ppaction://hlinksldjump"/>
          </p:cNvPr>
          <p:cNvSpPr txBox="1">
            <a:spLocks noGrp="1"/>
          </p:cNvSpPr>
          <p:nvPr>
            <p:ph type="ctrTitle" idx="4294967295"/>
          </p:nvPr>
        </p:nvSpPr>
        <p:spPr>
          <a:xfrm>
            <a:off x="79364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263" name="Google Shape;263;p39">
            <a:hlinkClick r:id="rId5" action="ppaction://hlinksldjump"/>
          </p:cNvPr>
          <p:cNvPicPr preferRelativeResize="0"/>
          <p:nvPr/>
        </p:nvPicPr>
        <p:blipFill rotWithShape="1">
          <a:blip r:embed="rId6">
            <a:alphaModFix/>
          </a:blip>
          <a:srcRect l="32005" t="19826" r="39798" b="9790"/>
          <a:stretch/>
        </p:blipFill>
        <p:spPr>
          <a:xfrm rot="-5400000">
            <a:off x="7824901" y="-395073"/>
            <a:ext cx="1138848" cy="2132299"/>
          </a:xfrm>
          <a:prstGeom prst="rect">
            <a:avLst/>
          </a:prstGeom>
          <a:noFill/>
          <a:ln>
            <a:noFill/>
          </a:ln>
        </p:spPr>
      </p:pic>
      <p:pic>
        <p:nvPicPr>
          <p:cNvPr id="264" name="Google Shape;264;p39">
            <a:hlinkClick r:id="rId7" action="ppaction://hlinksldjump"/>
          </p:cNvPr>
          <p:cNvPicPr preferRelativeResize="0"/>
          <p:nvPr/>
        </p:nvPicPr>
        <p:blipFill>
          <a:blip r:embed="rId3">
            <a:alphaModFix/>
          </a:blip>
          <a:stretch>
            <a:fillRect/>
          </a:stretch>
        </p:blipFill>
        <p:spPr>
          <a:xfrm>
            <a:off x="1745558" y="3475475"/>
            <a:ext cx="1229098" cy="1348689"/>
          </a:xfrm>
          <a:prstGeom prst="rect">
            <a:avLst/>
          </a:prstGeom>
          <a:noFill/>
          <a:ln>
            <a:noFill/>
          </a:ln>
        </p:spPr>
      </p:pic>
      <p:sp>
        <p:nvSpPr>
          <p:cNvPr id="265" name="Google Shape;265;p39">
            <a:hlinkClick r:id="rId5"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266" name="Google Shape;266;p39">
            <a:hlinkClick r:id="rId5"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pic>
        <p:nvPicPr>
          <p:cNvPr id="267" name="Google Shape;267;p39"/>
          <p:cNvPicPr preferRelativeResize="0"/>
          <p:nvPr/>
        </p:nvPicPr>
        <p:blipFill>
          <a:blip r:embed="rId8">
            <a:alphaModFix/>
          </a:blip>
          <a:stretch>
            <a:fillRect/>
          </a:stretch>
        </p:blipFill>
        <p:spPr>
          <a:xfrm>
            <a:off x="6347115" y="2571751"/>
            <a:ext cx="481602" cy="490801"/>
          </a:xfrm>
          <a:prstGeom prst="rect">
            <a:avLst/>
          </a:prstGeom>
          <a:noFill/>
          <a:ln>
            <a:noFill/>
          </a:ln>
        </p:spPr>
      </p:pic>
      <p:sp>
        <p:nvSpPr>
          <p:cNvPr id="268" name="Google Shape;268;p39"/>
          <p:cNvSpPr/>
          <p:nvPr/>
        </p:nvSpPr>
        <p:spPr>
          <a:xfrm rot="-4609553">
            <a:off x="3056171" y="-130997"/>
            <a:ext cx="1018199" cy="132462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9"/>
          <p:cNvSpPr/>
          <p:nvPr/>
        </p:nvSpPr>
        <p:spPr>
          <a:xfrm rot="-895808">
            <a:off x="5747563" y="161706"/>
            <a:ext cx="1018225" cy="132465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EA9999">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9">
            <a:hlinkClick r:id="rId9"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a:hlinkClick r:id="rId9"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272" name="Google Shape;272;p39">
            <a:hlinkClick r:id="rId10"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9">
            <a:hlinkClick r:id="rId10"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274" name="Google Shape;274;p39">
            <a:hlinkClick r:id="rId4" action="ppaction://hlinksldjump"/>
          </p:cNvPr>
          <p:cNvSpPr/>
          <p:nvPr/>
        </p:nvSpPr>
        <p:spPr>
          <a:xfrm rot="-5400000">
            <a:off x="76874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9">
            <a:hlinkClick r:id="rId9"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9">
            <a:hlinkClick r:id="rId10"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9">
            <a:hlinkClick r:id="rId11"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9">
            <a:hlinkClick r:id="rId11"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279" name="Google Shape;279;p39">
            <a:hlinkClick r:id="rId11"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9">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9">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282" name="Google Shape;282;p39">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9">
            <a:hlinkClick r:id="rId7" action="ppaction://hlinksldjump"/>
          </p:cNvPr>
          <p:cNvSpPr/>
          <p:nvPr/>
        </p:nvSpPr>
        <p:spPr>
          <a:xfrm rot="-5895391">
            <a:off x="2228433" y="3937102"/>
            <a:ext cx="194343" cy="237642"/>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9">
            <a:hlinkClick r:id="rId7" action="ppaction://hlinksldjump"/>
          </p:cNvPr>
          <p:cNvSpPr txBox="1">
            <a:spLocks noGrp="1"/>
          </p:cNvSpPr>
          <p:nvPr>
            <p:ph type="ctrTitle" idx="4294967295"/>
          </p:nvPr>
        </p:nvSpPr>
        <p:spPr>
          <a:xfrm rot="-496088">
            <a:off x="1902203" y="4185067"/>
            <a:ext cx="915819" cy="35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START!</a:t>
            </a:r>
            <a:endParaRPr sz="1200"/>
          </a:p>
        </p:txBody>
      </p:sp>
      <p:sp>
        <p:nvSpPr>
          <p:cNvPr id="285" name="Google Shape;285;p39">
            <a:hlinkClick r:id="rId7" action="ppaction://hlinksldjump"/>
          </p:cNvPr>
          <p:cNvSpPr/>
          <p:nvPr/>
        </p:nvSpPr>
        <p:spPr>
          <a:xfrm>
            <a:off x="2084807" y="3883652"/>
            <a:ext cx="481600" cy="344542"/>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pic>
        <p:nvPicPr>
          <p:cNvPr id="2" name="Picture 1">
            <a:extLst>
              <a:ext uri="{FF2B5EF4-FFF2-40B4-BE49-F238E27FC236}">
                <a16:creationId xmlns:a16="http://schemas.microsoft.com/office/drawing/2014/main" id="{65F79DCA-5E73-48E3-8ABB-150BDE4EE1A8}"/>
              </a:ext>
            </a:extLst>
          </p:cNvPr>
          <p:cNvPicPr>
            <a:picLocks noChangeAspect="1"/>
          </p:cNvPicPr>
          <p:nvPr/>
        </p:nvPicPr>
        <p:blipFill>
          <a:blip r:embed="rId12"/>
          <a:stretch>
            <a:fillRect/>
          </a:stretch>
        </p:blipFill>
        <p:spPr>
          <a:xfrm rot="467855">
            <a:off x="3062568" y="1126182"/>
            <a:ext cx="3018861" cy="1698109"/>
          </a:xfrm>
          <a:prstGeom prst="rect">
            <a:avLst/>
          </a:prstGeo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700"/>
                                        <p:tgtEl>
                                          <p:spTgt spid="25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 calcmode="lin" valueType="num">
                                      <p:cBhvr additive="base">
                                        <p:cTn id="10" dur="700"/>
                                        <p:tgtEl>
                                          <p:spTgt spid="25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60"/>
                                        </p:tgtEl>
                                        <p:attrNameLst>
                                          <p:attrName>style.visibility</p:attrName>
                                        </p:attrNameLst>
                                      </p:cBhvr>
                                      <p:to>
                                        <p:strVal val="visible"/>
                                      </p:to>
                                    </p:set>
                                    <p:anim calcmode="lin" valueType="num">
                                      <p:cBhvr additive="base">
                                        <p:cTn id="13" dur="700"/>
                                        <p:tgtEl>
                                          <p:spTgt spid="260"/>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267"/>
                                        </p:tgtEl>
                                        <p:attrNameLst>
                                          <p:attrName>style.visibility</p:attrName>
                                        </p:attrNameLst>
                                      </p:cBhvr>
                                      <p:to>
                                        <p:strVal val="visible"/>
                                      </p:to>
                                    </p:set>
                                    <p:anim calcmode="lin" valueType="num">
                                      <p:cBhvr additive="base">
                                        <p:cTn id="16" dur="700"/>
                                        <p:tgtEl>
                                          <p:spTgt spid="267"/>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58"/>
                                        </p:tgtEl>
                                        <p:attrNameLst>
                                          <p:attrName>style.visibility</p:attrName>
                                        </p:attrNameLst>
                                      </p:cBhvr>
                                      <p:to>
                                        <p:strVal val="visible"/>
                                      </p:to>
                                    </p:set>
                                    <p:anim calcmode="lin" valueType="num">
                                      <p:cBhvr additive="base">
                                        <p:cTn id="19" dur="700"/>
                                        <p:tgtEl>
                                          <p:spTgt spid="258"/>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259"/>
                                        </p:tgtEl>
                                        <p:attrNameLst>
                                          <p:attrName>style.visibility</p:attrName>
                                        </p:attrNameLst>
                                      </p:cBhvr>
                                      <p:to>
                                        <p:strVal val="visible"/>
                                      </p:to>
                                    </p:set>
                                    <p:anim calcmode="lin" valueType="num">
                                      <p:cBhvr additive="base">
                                        <p:cTn id="22" dur="700"/>
                                        <p:tgtEl>
                                          <p:spTgt spid="259"/>
                                        </p:tgtEl>
                                        <p:attrNameLst>
                                          <p:attrName>ppt_y</p:attrName>
                                        </p:attrNameLst>
                                      </p:cBhvr>
                                      <p:tavLst>
                                        <p:tav tm="0">
                                          <p:val>
                                            <p:strVal val="#ppt_y-1"/>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268"/>
                                        </p:tgtEl>
                                        <p:attrNameLst>
                                          <p:attrName>style.visibility</p:attrName>
                                        </p:attrNameLst>
                                      </p:cBhvr>
                                      <p:to>
                                        <p:strVal val="visible"/>
                                      </p:to>
                                    </p:set>
                                    <p:anim calcmode="lin" valueType="num">
                                      <p:cBhvr additive="base">
                                        <p:cTn id="25" dur="700"/>
                                        <p:tgtEl>
                                          <p:spTgt spid="268"/>
                                        </p:tgtEl>
                                        <p:attrNameLst>
                                          <p:attrName>ppt_y</p:attrName>
                                        </p:attrNameLst>
                                      </p:cBhvr>
                                      <p:tavLst>
                                        <p:tav tm="0">
                                          <p:val>
                                            <p:strVal val="#ppt_y-1"/>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69"/>
                                        </p:tgtEl>
                                        <p:attrNameLst>
                                          <p:attrName>style.visibility</p:attrName>
                                        </p:attrNameLst>
                                      </p:cBhvr>
                                      <p:to>
                                        <p:strVal val="visible"/>
                                      </p:to>
                                    </p:set>
                                    <p:anim calcmode="lin" valueType="num">
                                      <p:cBhvr additive="base">
                                        <p:cTn id="28" dur="700"/>
                                        <p:tgtEl>
                                          <p:spTgt spid="269"/>
                                        </p:tgtEl>
                                        <p:attrNameLst>
                                          <p:attrName>ppt_y</p:attrName>
                                        </p:attrNameLst>
                                      </p:cBhvr>
                                      <p:tavLst>
                                        <p:tav tm="0">
                                          <p:val>
                                            <p:strVal val="#ppt_y-1"/>
                                          </p:val>
                                        </p:tav>
                                        <p:tav tm="100000">
                                          <p:val>
                                            <p:strVal val="#ppt_y"/>
                                          </p:val>
                                        </p:tav>
                                      </p:tavLst>
                                    </p:anim>
                                  </p:childTnLst>
                                </p:cTn>
                              </p:par>
                            </p:childTnLst>
                          </p:cTn>
                        </p:par>
                        <p:par>
                          <p:cTn id="29" fill="hold">
                            <p:stCondLst>
                              <p:cond delay="700"/>
                            </p:stCondLst>
                            <p:childTnLst>
                              <p:par>
                                <p:cTn id="30" presetID="2" presetClass="entr" presetSubtype="4" fill="hold" nodeType="afterEffect">
                                  <p:stCondLst>
                                    <p:cond delay="0"/>
                                  </p:stCondLst>
                                  <p:childTnLst>
                                    <p:set>
                                      <p:cBhvr>
                                        <p:cTn id="31" dur="1" fill="hold">
                                          <p:stCondLst>
                                            <p:cond delay="0"/>
                                          </p:stCondLst>
                                        </p:cTn>
                                        <p:tgtEl>
                                          <p:spTgt spid="264"/>
                                        </p:tgtEl>
                                        <p:attrNameLst>
                                          <p:attrName>style.visibility</p:attrName>
                                        </p:attrNameLst>
                                      </p:cBhvr>
                                      <p:to>
                                        <p:strVal val="visible"/>
                                      </p:to>
                                    </p:set>
                                    <p:anim calcmode="lin" valueType="num">
                                      <p:cBhvr additive="base">
                                        <p:cTn id="32" dur="1000"/>
                                        <p:tgtEl>
                                          <p:spTgt spid="264"/>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3"/>
                                        </p:tgtEl>
                                        <p:attrNameLst>
                                          <p:attrName>style.visibility</p:attrName>
                                        </p:attrNameLst>
                                      </p:cBhvr>
                                      <p:to>
                                        <p:strVal val="visible"/>
                                      </p:to>
                                    </p:set>
                                    <p:anim calcmode="lin" valueType="num">
                                      <p:cBhvr additive="base">
                                        <p:cTn id="35" dur="1000"/>
                                        <p:tgtEl>
                                          <p:spTgt spid="283"/>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4"/>
                                        </p:tgtEl>
                                        <p:attrNameLst>
                                          <p:attrName>style.visibility</p:attrName>
                                        </p:attrNameLst>
                                      </p:cBhvr>
                                      <p:to>
                                        <p:strVal val="visible"/>
                                      </p:to>
                                    </p:set>
                                    <p:anim calcmode="lin" valueType="num">
                                      <p:cBhvr additive="base">
                                        <p:cTn id="38" dur="1000"/>
                                        <p:tgtEl>
                                          <p:spTgt spid="284"/>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5"/>
                                        </p:tgtEl>
                                        <p:attrNameLst>
                                          <p:attrName>style.visibility</p:attrName>
                                        </p:attrNameLst>
                                      </p:cBhvr>
                                      <p:to>
                                        <p:strVal val="visible"/>
                                      </p:to>
                                    </p:set>
                                    <p:anim calcmode="lin" valueType="num">
                                      <p:cBhvr additive="base">
                                        <p:cTn id="41" dur="1000"/>
                                        <p:tgtEl>
                                          <p:spTgt spid="2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0"/>
          <p:cNvPicPr preferRelativeResize="0"/>
          <p:nvPr/>
        </p:nvPicPr>
        <p:blipFill>
          <a:blip r:embed="rId3">
            <a:alphaModFix/>
          </a:blip>
          <a:stretch>
            <a:fillRect/>
          </a:stretch>
        </p:blipFill>
        <p:spPr>
          <a:xfrm>
            <a:off x="668150" y="304640"/>
            <a:ext cx="5840423" cy="4669323"/>
          </a:xfrm>
          <a:prstGeom prst="rect">
            <a:avLst/>
          </a:prstGeom>
          <a:noFill/>
          <a:ln>
            <a:noFill/>
          </a:ln>
          <a:effectLst>
            <a:outerShdw blurRad="57150" dist="19050" dir="5400000" algn="bl" rotWithShape="0">
              <a:srgbClr val="000000">
                <a:alpha val="50000"/>
              </a:srgbClr>
            </a:outerShdw>
          </a:effectLst>
        </p:spPr>
      </p:pic>
      <p:sp>
        <p:nvSpPr>
          <p:cNvPr id="291" name="Google Shape;291;p40"/>
          <p:cNvSpPr/>
          <p:nvPr/>
        </p:nvSpPr>
        <p:spPr>
          <a:xfrm>
            <a:off x="2644150" y="3634725"/>
            <a:ext cx="838200" cy="1827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3771900" y="1737350"/>
            <a:ext cx="441900" cy="182700"/>
          </a:xfrm>
          <a:prstGeom prst="rect">
            <a:avLst/>
          </a:prstGeom>
          <a:solidFill>
            <a:srgbClr val="FFE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txBox="1">
            <a:spLocks noGrp="1"/>
          </p:cNvSpPr>
          <p:nvPr>
            <p:ph type="title"/>
          </p:nvPr>
        </p:nvSpPr>
        <p:spPr>
          <a:xfrm>
            <a:off x="1369200" y="746250"/>
            <a:ext cx="44439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1899 Constitution of the Philippines</a:t>
            </a:r>
            <a:endParaRPr dirty="0"/>
          </a:p>
        </p:txBody>
      </p:sp>
      <p:sp>
        <p:nvSpPr>
          <p:cNvPr id="294" name="Google Shape;294;p40"/>
          <p:cNvSpPr txBox="1">
            <a:spLocks noGrp="1"/>
          </p:cNvSpPr>
          <p:nvPr>
            <p:ph type="body" idx="1"/>
          </p:nvPr>
        </p:nvSpPr>
        <p:spPr>
          <a:xfrm>
            <a:off x="1369188" y="1580250"/>
            <a:ext cx="4238100" cy="2664600"/>
          </a:xfrm>
          <a:prstGeom prst="rect">
            <a:avLst/>
          </a:prstGeom>
        </p:spPr>
        <p:txBody>
          <a:bodyPr spcFirstLastPara="1" wrap="square" lIns="91425" tIns="91425" rIns="91425" bIns="91425" anchor="t" anchorCtr="0">
            <a:noAutofit/>
          </a:bodyPr>
          <a:lstStyle/>
          <a:p>
            <a:pPr marL="0" lvl="0" indent="0">
              <a:buNone/>
            </a:pPr>
            <a:r>
              <a:rPr lang="en-US" sz="1400" dirty="0"/>
              <a:t>The Constitution of 1899 is the Republic of the Philippines' constitution also known as The 1899 Malolos Constitution is the very first constitution of the Philippines.</a:t>
            </a:r>
          </a:p>
          <a:p>
            <a:pPr marL="0" lvl="0" indent="0">
              <a:buNone/>
            </a:pPr>
            <a:endParaRPr lang="en-US" sz="1400" dirty="0"/>
          </a:p>
          <a:p>
            <a:pPr marL="0" lvl="0" indent="0">
              <a:buNone/>
            </a:pPr>
            <a:r>
              <a:rPr lang="en-US" sz="1400" dirty="0"/>
              <a:t>The Malolos Constitution’s preamble is “We, the Representatives of the Filipino People, legally convened to establish justice, provide for the common defense, promote the general welfare and ensure the blessings of liberty, imploring the aid of the Sovereign Lawgiver of the Universe in order to obtain these objectives, have voted, decreed and approved the following:(titles)”</a:t>
            </a:r>
            <a:endParaRPr sz="1400" dirty="0"/>
          </a:p>
        </p:txBody>
      </p:sp>
      <p:pic>
        <p:nvPicPr>
          <p:cNvPr id="295" name="Google Shape;295;p40"/>
          <p:cNvPicPr preferRelativeResize="0"/>
          <p:nvPr/>
        </p:nvPicPr>
        <p:blipFill rotWithShape="1">
          <a:blip r:embed="rId4">
            <a:alphaModFix/>
          </a:blip>
          <a:srcRect l="32006" t="19826" r="52023" b="9790"/>
          <a:stretch/>
        </p:blipFill>
        <p:spPr>
          <a:xfrm rot="5400000">
            <a:off x="8304487" y="3732486"/>
            <a:ext cx="690925" cy="2283952"/>
          </a:xfrm>
          <a:prstGeom prst="rect">
            <a:avLst/>
          </a:prstGeom>
          <a:noFill/>
          <a:ln>
            <a:noFill/>
          </a:ln>
        </p:spPr>
      </p:pic>
      <p:sp>
        <p:nvSpPr>
          <p:cNvPr id="296" name="Google Shape;296;p40">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a:hlinkClick r:id="rId5" action="ppaction://hlinksldjump"/>
          </p:cNvPr>
          <p:cNvSpPr/>
          <p:nvPr/>
        </p:nvSpPr>
        <p:spPr>
          <a:xfrm>
            <a:off x="74726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a:hlinkClick r:id="rId5" action="ppaction://hlinksldjump"/>
          </p:cNvPr>
          <p:cNvSpPr txBox="1">
            <a:spLocks noGrp="1"/>
          </p:cNvSpPr>
          <p:nvPr>
            <p:ph type="ctrTitle" idx="4294967295"/>
          </p:nvPr>
        </p:nvSpPr>
        <p:spPr>
          <a:xfrm>
            <a:off x="79364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300" name="Google Shape;300;p40">
            <a:hlinkClick r:id="rId6" action="ppaction://hlinksldjump"/>
          </p:cNvPr>
          <p:cNvPicPr preferRelativeResize="0"/>
          <p:nvPr/>
        </p:nvPicPr>
        <p:blipFill rotWithShape="1">
          <a:blip r:embed="rId4">
            <a:alphaModFix/>
          </a:blip>
          <a:srcRect l="32005" t="19826" r="39798" b="9790"/>
          <a:stretch/>
        </p:blipFill>
        <p:spPr>
          <a:xfrm rot="-5400000">
            <a:off x="7824901" y="-395073"/>
            <a:ext cx="1138848" cy="2132299"/>
          </a:xfrm>
          <a:prstGeom prst="rect">
            <a:avLst/>
          </a:prstGeom>
          <a:noFill/>
          <a:ln>
            <a:noFill/>
          </a:ln>
        </p:spPr>
      </p:pic>
      <p:sp>
        <p:nvSpPr>
          <p:cNvPr id="301" name="Google Shape;301;p40">
            <a:hlinkClick r:id="rId6"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302" name="Google Shape;302;p40">
            <a:hlinkClick r:id="rId6"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303" name="Google Shape;303;p40">
            <a:hlinkClick r:id="rId7"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a:hlinkClick r:id="rId7"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305" name="Google Shape;305;p40">
            <a:hlinkClick r:id="rId8"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a:hlinkClick r:id="rId8"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307" name="Google Shape;307;p40">
            <a:hlinkClick r:id="rId5" action="ppaction://hlinksldjump"/>
          </p:cNvPr>
          <p:cNvSpPr/>
          <p:nvPr/>
        </p:nvSpPr>
        <p:spPr>
          <a:xfrm rot="-5400000">
            <a:off x="76874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a:hlinkClick r:id="rId7"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a:hlinkClick r:id="rId8"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a:hlinkClick r:id="rId9"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a:hlinkClick r:id="rId9"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312" name="Google Shape;312;p40">
            <a:hlinkClick r:id="rId9"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315" name="Google Shape;315;p40">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1000"/>
                                        <p:tgtEl>
                                          <p:spTgt spid="29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 calcmode="lin" valueType="num">
                                      <p:cBhvr additive="base">
                                        <p:cTn id="10" dur="1000"/>
                                        <p:tgtEl>
                                          <p:spTgt spid="291"/>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anim calcmode="lin" valueType="num">
                                      <p:cBhvr additive="base">
                                        <p:cTn id="13" dur="1000"/>
                                        <p:tgtEl>
                                          <p:spTgt spid="292"/>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93"/>
                                        </p:tgtEl>
                                        <p:attrNameLst>
                                          <p:attrName>style.visibility</p:attrName>
                                        </p:attrNameLst>
                                      </p:cBhvr>
                                      <p:to>
                                        <p:strVal val="visible"/>
                                      </p:to>
                                    </p:set>
                                    <p:anim calcmode="lin" valueType="num">
                                      <p:cBhvr additive="base">
                                        <p:cTn id="16" dur="1000"/>
                                        <p:tgtEl>
                                          <p:spTgt spid="29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94"/>
                                        </p:tgtEl>
                                        <p:attrNameLst>
                                          <p:attrName>style.visibility</p:attrName>
                                        </p:attrNameLst>
                                      </p:cBhvr>
                                      <p:to>
                                        <p:strVal val="visible"/>
                                      </p:to>
                                    </p:set>
                                    <p:anim calcmode="lin" valueType="num">
                                      <p:cBhvr additive="base">
                                        <p:cTn id="19" dur="1000"/>
                                        <p:tgtEl>
                                          <p:spTgt spid="2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1"/>
          <p:cNvPicPr preferRelativeResize="0"/>
          <p:nvPr/>
        </p:nvPicPr>
        <p:blipFill>
          <a:blip r:embed="rId3">
            <a:alphaModFix/>
          </a:blip>
          <a:stretch>
            <a:fillRect/>
          </a:stretch>
        </p:blipFill>
        <p:spPr>
          <a:xfrm>
            <a:off x="1750376" y="1892700"/>
            <a:ext cx="2562401" cy="2862900"/>
          </a:xfrm>
          <a:prstGeom prst="rect">
            <a:avLst/>
          </a:prstGeom>
          <a:noFill/>
          <a:ln>
            <a:noFill/>
          </a:ln>
          <a:effectLst>
            <a:outerShdw blurRad="57150" dist="19050" dir="5400000" algn="bl" rotWithShape="0">
              <a:srgbClr val="000000">
                <a:alpha val="50000"/>
              </a:srgbClr>
            </a:outerShdw>
          </a:effectLst>
        </p:spPr>
      </p:pic>
      <p:pic>
        <p:nvPicPr>
          <p:cNvPr id="321" name="Google Shape;321;p41"/>
          <p:cNvPicPr preferRelativeResize="0"/>
          <p:nvPr/>
        </p:nvPicPr>
        <p:blipFill>
          <a:blip r:embed="rId4">
            <a:alphaModFix/>
          </a:blip>
          <a:stretch>
            <a:fillRect/>
          </a:stretch>
        </p:blipFill>
        <p:spPr>
          <a:xfrm>
            <a:off x="4798274" y="1929900"/>
            <a:ext cx="2562398" cy="2862899"/>
          </a:xfrm>
          <a:prstGeom prst="rect">
            <a:avLst/>
          </a:prstGeom>
          <a:noFill/>
          <a:ln>
            <a:noFill/>
          </a:ln>
          <a:effectLst>
            <a:outerShdw blurRad="57150" dist="19050" dir="5400000" algn="bl" rotWithShape="0">
              <a:srgbClr val="000000">
                <a:alpha val="50000"/>
              </a:srgbClr>
            </a:outerShdw>
          </a:effectLst>
        </p:spPr>
      </p:pic>
      <p:sp>
        <p:nvSpPr>
          <p:cNvPr id="322" name="Google Shape;322;p41"/>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1899 Constitution of the Philippines</a:t>
            </a:r>
            <a:endParaRPr dirty="0"/>
          </a:p>
        </p:txBody>
      </p:sp>
      <p:sp>
        <p:nvSpPr>
          <p:cNvPr id="324" name="Google Shape;324;p41"/>
          <p:cNvSpPr txBox="1">
            <a:spLocks noGrp="1"/>
          </p:cNvSpPr>
          <p:nvPr>
            <p:ph type="subTitle" idx="1"/>
          </p:nvPr>
        </p:nvSpPr>
        <p:spPr>
          <a:xfrm>
            <a:off x="1750376" y="2409775"/>
            <a:ext cx="2444400" cy="968700"/>
          </a:xfrm>
          <a:prstGeom prst="rect">
            <a:avLst/>
          </a:prstGeom>
        </p:spPr>
        <p:txBody>
          <a:bodyPr spcFirstLastPara="1" wrap="square" lIns="91425" tIns="91425" rIns="91425" bIns="91425" anchor="t" anchorCtr="0">
            <a:noAutofit/>
          </a:bodyPr>
          <a:lstStyle/>
          <a:p>
            <a:pPr marL="0" lvl="0" indent="0"/>
            <a:r>
              <a:rPr lang="en-US" sz="1100" dirty="0"/>
              <a:t>It was a nascent revolutionary government in the Philippines. It was formally established with the proclamation of the Malolos Constitution on January 21, 1899, in Malolos, Bulacan,  and endured until the capture of President Emilio Aguinaldo by the American forces on March 23, 1901, in Palanan, Isabela, which effectively dissolved the First Republic. </a:t>
            </a:r>
            <a:endParaRPr sz="1100" dirty="0"/>
          </a:p>
        </p:txBody>
      </p:sp>
      <p:sp>
        <p:nvSpPr>
          <p:cNvPr id="326" name="Google Shape;326;p41"/>
          <p:cNvSpPr txBox="1">
            <a:spLocks noGrp="1"/>
          </p:cNvSpPr>
          <p:nvPr>
            <p:ph type="subTitle" idx="4"/>
          </p:nvPr>
        </p:nvSpPr>
        <p:spPr>
          <a:xfrm>
            <a:off x="4857281" y="2494413"/>
            <a:ext cx="2444400" cy="1723412"/>
          </a:xfrm>
          <a:prstGeom prst="rect">
            <a:avLst/>
          </a:prstGeom>
        </p:spPr>
        <p:txBody>
          <a:bodyPr spcFirstLastPara="1" wrap="square" lIns="91425" tIns="91425" rIns="91425" bIns="91425" anchor="t" anchorCtr="0">
            <a:noAutofit/>
          </a:bodyPr>
          <a:lstStyle/>
          <a:p>
            <a:pPr marL="0" lvl="0" indent="0"/>
            <a:r>
              <a:rPr lang="en-US" sz="1100" dirty="0"/>
              <a:t>The First Philippine Republic was established after the Philippine Revolution against the Spanish Empire (1896–1897) and the Spanish–American War between Spain and the United States (1898). Following the American victory at the Battle of Manila Bay, Aguinaldo returned to the Philippines, issued the Philippine Declaration of Independence on June 12, 1898, and established a revolutionary Philippine government. </a:t>
            </a:r>
            <a:endParaRPr sz="1100" dirty="0"/>
          </a:p>
        </p:txBody>
      </p:sp>
      <p:pic>
        <p:nvPicPr>
          <p:cNvPr id="327" name="Google Shape;327;p41"/>
          <p:cNvPicPr preferRelativeResize="0"/>
          <p:nvPr/>
        </p:nvPicPr>
        <p:blipFill>
          <a:blip r:embed="rId5">
            <a:alphaModFix/>
          </a:blip>
          <a:stretch>
            <a:fillRect/>
          </a:stretch>
        </p:blipFill>
        <p:spPr>
          <a:xfrm>
            <a:off x="155475" y="421775"/>
            <a:ext cx="477207" cy="486301"/>
          </a:xfrm>
          <a:prstGeom prst="rect">
            <a:avLst/>
          </a:prstGeom>
          <a:noFill/>
          <a:ln>
            <a:noFill/>
          </a:ln>
        </p:spPr>
      </p:pic>
      <p:sp>
        <p:nvSpPr>
          <p:cNvPr id="328" name="Google Shape;328;p41"/>
          <p:cNvSpPr/>
          <p:nvPr/>
        </p:nvSpPr>
        <p:spPr>
          <a:xfrm>
            <a:off x="1917559" y="3814897"/>
            <a:ext cx="617200" cy="29275"/>
          </a:xfrm>
          <a:custGeom>
            <a:avLst/>
            <a:gdLst/>
            <a:ahLst/>
            <a:cxnLst/>
            <a:rect l="l" t="t" r="r" b="b"/>
            <a:pathLst>
              <a:path w="24688" h="1171" extrusionOk="0">
                <a:moveTo>
                  <a:pt x="0" y="1171"/>
                </a:moveTo>
                <a:cubicBezTo>
                  <a:pt x="7986" y="-827"/>
                  <a:pt x="16459" y="344"/>
                  <a:pt x="24688" y="561"/>
                </a:cubicBezTo>
              </a:path>
            </a:pathLst>
          </a:custGeom>
          <a:noFill/>
          <a:ln w="28575" cap="flat" cmpd="sng">
            <a:solidFill>
              <a:srgbClr val="E06666"/>
            </a:solidFill>
            <a:prstDash val="solid"/>
            <a:round/>
            <a:headEnd type="none" w="med" len="med"/>
            <a:tailEnd type="none" w="med" len="med"/>
          </a:ln>
        </p:spPr>
      </p:sp>
      <p:sp>
        <p:nvSpPr>
          <p:cNvPr id="329" name="Google Shape;329;p41"/>
          <p:cNvSpPr/>
          <p:nvPr/>
        </p:nvSpPr>
        <p:spPr>
          <a:xfrm>
            <a:off x="5066276" y="3507573"/>
            <a:ext cx="429650" cy="286890"/>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330" name="Google Shape;330;p41"/>
          <p:cNvSpPr/>
          <p:nvPr/>
        </p:nvSpPr>
        <p:spPr>
          <a:xfrm>
            <a:off x="3627272" y="3939993"/>
            <a:ext cx="416084" cy="277832"/>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331" name="Google Shape;331;p41">
            <a:hlinkClick r:id="rId6" action="ppaction://hlinksldjump"/>
          </p:cNvPr>
          <p:cNvSpPr/>
          <p:nvPr/>
        </p:nvSpPr>
        <p:spPr>
          <a:xfrm>
            <a:off x="74726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a:hlinkClick r:id="rId6" action="ppaction://hlinksldjump"/>
          </p:cNvPr>
          <p:cNvSpPr txBox="1">
            <a:spLocks noGrp="1"/>
          </p:cNvSpPr>
          <p:nvPr>
            <p:ph type="ctrTitle" idx="4294967295"/>
          </p:nvPr>
        </p:nvSpPr>
        <p:spPr>
          <a:xfrm>
            <a:off x="79364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333" name="Google Shape;333;p41">
            <a:hlinkClick r:id="rId7" action="ppaction://hlinksldjump"/>
          </p:cNvPr>
          <p:cNvPicPr preferRelativeResize="0"/>
          <p:nvPr/>
        </p:nvPicPr>
        <p:blipFill rotWithShape="1">
          <a:blip r:embed="rId8">
            <a:alphaModFix/>
          </a:blip>
          <a:srcRect l="32005" t="19826" r="39798" b="9790"/>
          <a:stretch/>
        </p:blipFill>
        <p:spPr>
          <a:xfrm rot="-5400000">
            <a:off x="7824901" y="-395073"/>
            <a:ext cx="1138848" cy="2132299"/>
          </a:xfrm>
          <a:prstGeom prst="rect">
            <a:avLst/>
          </a:prstGeom>
          <a:noFill/>
          <a:ln>
            <a:noFill/>
          </a:ln>
        </p:spPr>
      </p:pic>
      <p:sp>
        <p:nvSpPr>
          <p:cNvPr id="334" name="Google Shape;334;p41">
            <a:hlinkClick r:id="rId7"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335" name="Google Shape;335;p41">
            <a:hlinkClick r:id="rId7"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336" name="Google Shape;336;p41">
            <a:hlinkClick r:id="rId9"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a:hlinkClick r:id="rId9"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338" name="Google Shape;338;p41">
            <a:hlinkClick r:id="rId10"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a:hlinkClick r:id="rId10"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340" name="Google Shape;340;p41">
            <a:hlinkClick r:id="rId6" action="ppaction://hlinksldjump"/>
          </p:cNvPr>
          <p:cNvSpPr/>
          <p:nvPr/>
        </p:nvSpPr>
        <p:spPr>
          <a:xfrm rot="-5400000">
            <a:off x="76874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a:hlinkClick r:id="rId9"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a:hlinkClick r:id="rId10"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1">
            <a:hlinkClick r:id="rId11"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a:hlinkClick r:id="rId11"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345" name="Google Shape;345;p41">
            <a:hlinkClick r:id="rId11"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1">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1">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348" name="Google Shape;348;p41">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41"/>
          <p:cNvPicPr preferRelativeResize="0"/>
          <p:nvPr/>
        </p:nvPicPr>
        <p:blipFill rotWithShape="1">
          <a:blip r:embed="rId8">
            <a:alphaModFix/>
          </a:blip>
          <a:srcRect l="32006" t="19826" r="52023" b="9790"/>
          <a:stretch/>
        </p:blipFill>
        <p:spPr>
          <a:xfrm rot="5400000">
            <a:off x="8304487" y="3732486"/>
            <a:ext cx="690925" cy="2283952"/>
          </a:xfrm>
          <a:prstGeom prst="rect">
            <a:avLst/>
          </a:prstGeom>
          <a:noFill/>
          <a:ln>
            <a:noFill/>
          </a:ln>
        </p:spPr>
      </p:pic>
      <p:sp>
        <p:nvSpPr>
          <p:cNvPr id="350" name="Google Shape;350;p41">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1">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1000"/>
                                        <p:tgtEl>
                                          <p:spTgt spid="32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21"/>
                                        </p:tgtEl>
                                        <p:attrNameLst>
                                          <p:attrName>style.visibility</p:attrName>
                                        </p:attrNameLst>
                                      </p:cBhvr>
                                      <p:to>
                                        <p:strVal val="visible"/>
                                      </p:to>
                                    </p:set>
                                    <p:anim calcmode="lin" valueType="num">
                                      <p:cBhvr additive="base">
                                        <p:cTn id="10" dur="1000"/>
                                        <p:tgtEl>
                                          <p:spTgt spid="32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1000"/>
                                        <p:tgtEl>
                                          <p:spTgt spid="32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6"/>
                                        </p:tgtEl>
                                        <p:attrNameLst>
                                          <p:attrName>style.visibility</p:attrName>
                                        </p:attrNameLst>
                                      </p:cBhvr>
                                      <p:to>
                                        <p:strVal val="visible"/>
                                      </p:to>
                                    </p:set>
                                    <p:anim calcmode="lin" valueType="num">
                                      <p:cBhvr additive="base">
                                        <p:cTn id="16" dur="1000"/>
                                        <p:tgtEl>
                                          <p:spTgt spid="3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329"/>
                                        </p:tgtEl>
                                        <p:attrNameLst>
                                          <p:attrName>style.visibility</p:attrName>
                                        </p:attrNameLst>
                                      </p:cBhvr>
                                      <p:to>
                                        <p:strVal val="visible"/>
                                      </p:to>
                                    </p:set>
                                    <p:anim calcmode="lin" valueType="num">
                                      <p:cBhvr additive="base">
                                        <p:cTn id="20" dur="300"/>
                                        <p:tgtEl>
                                          <p:spTgt spid="329"/>
                                        </p:tgtEl>
                                        <p:attrNameLst>
                                          <p:attrName>ppt_w</p:attrName>
                                        </p:attrNameLst>
                                      </p:cBhvr>
                                      <p:tavLst>
                                        <p:tav tm="0">
                                          <p:val>
                                            <p:strVal val="0"/>
                                          </p:val>
                                        </p:tav>
                                        <p:tav tm="100000">
                                          <p:val>
                                            <p:strVal val="#ppt_w"/>
                                          </p:val>
                                        </p:tav>
                                      </p:tavLst>
                                    </p:anim>
                                    <p:anim calcmode="lin" valueType="num">
                                      <p:cBhvr additive="base">
                                        <p:cTn id="21" dur="300"/>
                                        <p:tgtEl>
                                          <p:spTgt spid="329"/>
                                        </p:tgtEl>
                                        <p:attrNameLst>
                                          <p:attrName>ppt_h</p:attrName>
                                        </p:attrNameLst>
                                      </p:cBhvr>
                                      <p:tavLst>
                                        <p:tav tm="0">
                                          <p:val>
                                            <p:strVal val="0"/>
                                          </p:val>
                                        </p:tav>
                                        <p:tav tm="100000">
                                          <p:val>
                                            <p:strVal val="#ppt_h"/>
                                          </p:val>
                                        </p:tav>
                                      </p:tavLst>
                                    </p:anim>
                                  </p:childTnLst>
                                </p:cTn>
                              </p:par>
                            </p:childTnLst>
                          </p:cTn>
                        </p:par>
                        <p:par>
                          <p:cTn id="22" fill="hold">
                            <p:stCondLst>
                              <p:cond delay="1300"/>
                            </p:stCondLst>
                            <p:childTnLst>
                              <p:par>
                                <p:cTn id="23" presetID="23" presetClass="entr" presetSubtype="16" fill="hold" nodeType="afterEffect">
                                  <p:stCondLst>
                                    <p:cond delay="0"/>
                                  </p:stCondLst>
                                  <p:childTnLst>
                                    <p:set>
                                      <p:cBhvr>
                                        <p:cTn id="24" dur="1" fill="hold">
                                          <p:stCondLst>
                                            <p:cond delay="0"/>
                                          </p:stCondLst>
                                        </p:cTn>
                                        <p:tgtEl>
                                          <p:spTgt spid="330"/>
                                        </p:tgtEl>
                                        <p:attrNameLst>
                                          <p:attrName>style.visibility</p:attrName>
                                        </p:attrNameLst>
                                      </p:cBhvr>
                                      <p:to>
                                        <p:strVal val="visible"/>
                                      </p:to>
                                    </p:set>
                                    <p:anim calcmode="lin" valueType="num">
                                      <p:cBhvr additive="base">
                                        <p:cTn id="25" dur="300"/>
                                        <p:tgtEl>
                                          <p:spTgt spid="330"/>
                                        </p:tgtEl>
                                        <p:attrNameLst>
                                          <p:attrName>ppt_w</p:attrName>
                                        </p:attrNameLst>
                                      </p:cBhvr>
                                      <p:tavLst>
                                        <p:tav tm="0">
                                          <p:val>
                                            <p:strVal val="0"/>
                                          </p:val>
                                        </p:tav>
                                        <p:tav tm="100000">
                                          <p:val>
                                            <p:strVal val="#ppt_w"/>
                                          </p:val>
                                        </p:tav>
                                      </p:tavLst>
                                    </p:anim>
                                    <p:anim calcmode="lin" valueType="num">
                                      <p:cBhvr additive="base">
                                        <p:cTn id="26" dur="300"/>
                                        <p:tgtEl>
                                          <p:spTgt spid="330"/>
                                        </p:tgtEl>
                                        <p:attrNameLst>
                                          <p:attrName>ppt_h</p:attrName>
                                        </p:attrNameLst>
                                      </p:cBhvr>
                                      <p:tavLst>
                                        <p:tav tm="0">
                                          <p:val>
                                            <p:strVal val="0"/>
                                          </p:val>
                                        </p:tav>
                                        <p:tav tm="100000">
                                          <p:val>
                                            <p:strVal val="#ppt_h"/>
                                          </p:val>
                                        </p:tav>
                                      </p:tavLst>
                                    </p:anim>
                                  </p:childTnLst>
                                </p:cTn>
                              </p:par>
                            </p:childTnLst>
                          </p:cTn>
                        </p:par>
                        <p:par>
                          <p:cTn id="27" fill="hold">
                            <p:stCondLst>
                              <p:cond delay="1600"/>
                            </p:stCondLst>
                            <p:childTnLst>
                              <p:par>
                                <p:cTn id="28" presetID="23" presetClass="entr" presetSubtype="16" fill="hold" nodeType="afterEffect">
                                  <p:stCondLst>
                                    <p:cond delay="0"/>
                                  </p:stCondLst>
                                  <p:childTnLst>
                                    <p:set>
                                      <p:cBhvr>
                                        <p:cTn id="29" dur="1" fill="hold">
                                          <p:stCondLst>
                                            <p:cond delay="0"/>
                                          </p:stCondLst>
                                        </p:cTn>
                                        <p:tgtEl>
                                          <p:spTgt spid="328"/>
                                        </p:tgtEl>
                                        <p:attrNameLst>
                                          <p:attrName>style.visibility</p:attrName>
                                        </p:attrNameLst>
                                      </p:cBhvr>
                                      <p:to>
                                        <p:strVal val="visible"/>
                                      </p:to>
                                    </p:set>
                                    <p:anim calcmode="lin" valueType="num">
                                      <p:cBhvr additive="base">
                                        <p:cTn id="30" dur="300"/>
                                        <p:tgtEl>
                                          <p:spTgt spid="328"/>
                                        </p:tgtEl>
                                        <p:attrNameLst>
                                          <p:attrName>ppt_w</p:attrName>
                                        </p:attrNameLst>
                                      </p:cBhvr>
                                      <p:tavLst>
                                        <p:tav tm="0">
                                          <p:val>
                                            <p:strVal val="0"/>
                                          </p:val>
                                        </p:tav>
                                        <p:tav tm="100000">
                                          <p:val>
                                            <p:strVal val="#ppt_w"/>
                                          </p:val>
                                        </p:tav>
                                      </p:tavLst>
                                    </p:anim>
                                    <p:anim calcmode="lin" valueType="num">
                                      <p:cBhvr additive="base">
                                        <p:cTn id="31" dur="300"/>
                                        <p:tgtEl>
                                          <p:spTgt spid="3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2"/>
          <p:cNvPicPr preferRelativeResize="0"/>
          <p:nvPr/>
        </p:nvPicPr>
        <p:blipFill>
          <a:blip r:embed="rId3">
            <a:alphaModFix/>
          </a:blip>
          <a:stretch>
            <a:fillRect/>
          </a:stretch>
        </p:blipFill>
        <p:spPr>
          <a:xfrm>
            <a:off x="791515" y="1327553"/>
            <a:ext cx="7898030" cy="3529174"/>
          </a:xfrm>
          <a:prstGeom prst="rect">
            <a:avLst/>
          </a:prstGeom>
          <a:noFill/>
          <a:ln>
            <a:noFill/>
          </a:ln>
          <a:effectLst>
            <a:outerShdw blurRad="57150" dist="19050" dir="9360000" algn="bl" rotWithShape="0">
              <a:srgbClr val="000000">
                <a:alpha val="50000"/>
              </a:srgbClr>
            </a:outerShdw>
          </a:effectLst>
        </p:spPr>
      </p:pic>
      <p:sp>
        <p:nvSpPr>
          <p:cNvPr id="357" name="Google Shape;357;p4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1899 Constitution of the Philippines</a:t>
            </a:r>
            <a:endParaRPr dirty="0"/>
          </a:p>
        </p:txBody>
      </p:sp>
      <p:sp>
        <p:nvSpPr>
          <p:cNvPr id="362" name="Google Shape;362;p42"/>
          <p:cNvSpPr txBox="1">
            <a:spLocks noGrp="1"/>
          </p:cNvSpPr>
          <p:nvPr>
            <p:ph type="subTitle" idx="1"/>
          </p:nvPr>
        </p:nvSpPr>
        <p:spPr>
          <a:xfrm>
            <a:off x="1025500" y="2128581"/>
            <a:ext cx="1752000" cy="1512750"/>
          </a:xfrm>
          <a:prstGeom prst="rect">
            <a:avLst/>
          </a:prstGeom>
        </p:spPr>
        <p:txBody>
          <a:bodyPr spcFirstLastPara="1" wrap="square" lIns="91425" tIns="91425" rIns="91425" bIns="91425" anchor="t" anchorCtr="0">
            <a:noAutofit/>
          </a:bodyPr>
          <a:lstStyle/>
          <a:p>
            <a:pPr marL="0" lvl="0" indent="0" algn="l"/>
            <a:r>
              <a:rPr lang="en-US" sz="1000" dirty="0">
                <a:latin typeface="Architects Daughter" panose="020B0604020202020204" charset="0"/>
              </a:rPr>
              <a:t>In December 1898, Sovereignty over the Philippines was transferred from Spain to the United States in the 1898 Treaty of Paris, making the United States formally the Philippines colonial power. The Malolos Constitution establishing the First Philippine Republic was proclaimed the following month. The Philippine–American War began in February 1899, which the Philippine Republic lost.</a:t>
            </a:r>
            <a:endParaRPr sz="1000" dirty="0">
              <a:latin typeface="Architects Daughter" panose="020B0604020202020204" charset="0"/>
            </a:endParaRPr>
          </a:p>
        </p:txBody>
      </p:sp>
      <p:sp>
        <p:nvSpPr>
          <p:cNvPr id="364" name="Google Shape;364;p42"/>
          <p:cNvSpPr txBox="1">
            <a:spLocks noGrp="1"/>
          </p:cNvSpPr>
          <p:nvPr>
            <p:ph type="subTitle" idx="4"/>
          </p:nvPr>
        </p:nvSpPr>
        <p:spPr>
          <a:xfrm>
            <a:off x="3452673" y="2148278"/>
            <a:ext cx="1752000" cy="968700"/>
          </a:xfrm>
          <a:prstGeom prst="rect">
            <a:avLst/>
          </a:prstGeom>
        </p:spPr>
        <p:txBody>
          <a:bodyPr spcFirstLastPara="1" wrap="square" lIns="91425" tIns="91425" rIns="91425" bIns="91425" anchor="t" anchorCtr="0">
            <a:noAutofit/>
          </a:bodyPr>
          <a:lstStyle/>
          <a:p>
            <a:pPr marL="0" lvl="0" indent="0" algn="l">
              <a:buSzPts val="1100"/>
            </a:pPr>
            <a:r>
              <a:rPr lang="en-US" sz="1200" dirty="0">
                <a:latin typeface="Architects Daughter" panose="020B0604020202020204" charset="0"/>
              </a:rPr>
              <a:t> The Malolos Constitution was approved by the Malolos Congress on January 20, 1899, sanctioned by Aguinaldo on January 21, and promulgated on January 22. The republic was proclaimed on January 23.</a:t>
            </a:r>
            <a:endParaRPr sz="1200" dirty="0">
              <a:latin typeface="Architects Daughter" panose="020B0604020202020204" charset="0"/>
            </a:endParaRPr>
          </a:p>
        </p:txBody>
      </p:sp>
      <p:sp>
        <p:nvSpPr>
          <p:cNvPr id="366" name="Google Shape;366;p42"/>
          <p:cNvSpPr txBox="1">
            <a:spLocks noGrp="1"/>
          </p:cNvSpPr>
          <p:nvPr>
            <p:ph type="subTitle" idx="6"/>
          </p:nvPr>
        </p:nvSpPr>
        <p:spPr>
          <a:xfrm>
            <a:off x="5459039" y="2140488"/>
            <a:ext cx="2175264" cy="968700"/>
          </a:xfrm>
          <a:prstGeom prst="rect">
            <a:avLst/>
          </a:prstGeom>
        </p:spPr>
        <p:txBody>
          <a:bodyPr spcFirstLastPara="1" wrap="square" lIns="91425" tIns="91425" rIns="91425" bIns="91425" anchor="t" anchorCtr="0">
            <a:noAutofit/>
          </a:bodyPr>
          <a:lstStyle/>
          <a:p>
            <a:pPr marL="0" lvl="0" indent="0" algn="l">
              <a:buSzPts val="1100"/>
            </a:pPr>
            <a:r>
              <a:rPr lang="en-PH" sz="1050" dirty="0">
                <a:latin typeface="Architects Daughter" panose="020B0604020202020204" charset="0"/>
              </a:rPr>
              <a:t>Sources disagree regarding the specific locations which were temporarily capitals of the Philippine Republic. For example: </a:t>
            </a:r>
            <a:r>
              <a:rPr lang="en-PH" sz="1050" dirty="0" err="1">
                <a:latin typeface="Architects Daughter" panose="020B0604020202020204" charset="0"/>
              </a:rPr>
              <a:t>Duka</a:t>
            </a:r>
            <a:r>
              <a:rPr lang="en-PH" sz="1050" dirty="0">
                <a:latin typeface="Architects Daughter" panose="020B0604020202020204" charset="0"/>
              </a:rPr>
              <a:t> 2008, lists a progression after Malolos from Cabanatuan, Nueva Ecija to Tarlac to Bayombong, Nueva Vizcaya to </a:t>
            </a:r>
            <a:r>
              <a:rPr lang="en-PH" sz="1050" dirty="0" err="1">
                <a:latin typeface="Architects Daughter" panose="020B0604020202020204" charset="0"/>
              </a:rPr>
              <a:t>Bayambang</a:t>
            </a:r>
            <a:r>
              <a:rPr lang="en-PH" sz="1050" dirty="0">
                <a:latin typeface="Architects Daughter" panose="020B0604020202020204" charset="0"/>
              </a:rPr>
              <a:t>, Pangasinan.  Schultz 2000, says that the capital transferred from Malolos to San Fernando, Pampanga. </a:t>
            </a:r>
            <a:r>
              <a:rPr lang="en-PH" sz="1050" dirty="0" err="1">
                <a:latin typeface="Architects Daughter" panose="020B0604020202020204" charset="0"/>
              </a:rPr>
              <a:t>Calit</a:t>
            </a:r>
            <a:r>
              <a:rPr lang="en-PH" sz="1050" dirty="0">
                <a:latin typeface="Architects Daughter" panose="020B0604020202020204" charset="0"/>
              </a:rPr>
              <a:t> 2003, asserts that Aguinaldo established his capital at San Isidro, Nueva Ecija after abandoning Malolos. </a:t>
            </a:r>
            <a:endParaRPr sz="1050" dirty="0">
              <a:latin typeface="Architects Daughter" panose="020B0604020202020204" charset="0"/>
            </a:endParaRPr>
          </a:p>
        </p:txBody>
      </p:sp>
      <p:pic>
        <p:nvPicPr>
          <p:cNvPr id="367" name="Google Shape;367;p42"/>
          <p:cNvPicPr preferRelativeResize="0"/>
          <p:nvPr/>
        </p:nvPicPr>
        <p:blipFill>
          <a:blip r:embed="rId4">
            <a:alphaModFix/>
          </a:blip>
          <a:stretch>
            <a:fillRect/>
          </a:stretch>
        </p:blipFill>
        <p:spPr>
          <a:xfrm>
            <a:off x="150382" y="421772"/>
            <a:ext cx="477207" cy="486301"/>
          </a:xfrm>
          <a:prstGeom prst="rect">
            <a:avLst/>
          </a:prstGeom>
          <a:noFill/>
          <a:ln>
            <a:noFill/>
          </a:ln>
        </p:spPr>
      </p:pic>
      <p:sp>
        <p:nvSpPr>
          <p:cNvPr id="368" name="Google Shape;368;p42">
            <a:hlinkClick r:id="rId5" action="ppaction://hlinksldjump"/>
          </p:cNvPr>
          <p:cNvSpPr/>
          <p:nvPr/>
        </p:nvSpPr>
        <p:spPr>
          <a:xfrm>
            <a:off x="7472650" y="1240500"/>
            <a:ext cx="1730400" cy="490800"/>
          </a:xfrm>
          <a:prstGeom prst="rect">
            <a:avLst/>
          </a:prstGeom>
          <a:solidFill>
            <a:srgbClr val="93C47D"/>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a:hlinkClick r:id="rId5" action="ppaction://hlinksldjump"/>
          </p:cNvPr>
          <p:cNvSpPr txBox="1">
            <a:spLocks noGrp="1"/>
          </p:cNvSpPr>
          <p:nvPr>
            <p:ph type="ctrTitle" idx="4294967295"/>
          </p:nvPr>
        </p:nvSpPr>
        <p:spPr>
          <a:xfrm>
            <a:off x="7936400" y="13062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1</a:t>
            </a:r>
            <a:endParaRPr sz="1200"/>
          </a:p>
        </p:txBody>
      </p:sp>
      <p:pic>
        <p:nvPicPr>
          <p:cNvPr id="370" name="Google Shape;370;p42">
            <a:hlinkClick r:id="rId6" action="ppaction://hlinksldjump"/>
          </p:cNvPr>
          <p:cNvPicPr preferRelativeResize="0"/>
          <p:nvPr/>
        </p:nvPicPr>
        <p:blipFill rotWithShape="1">
          <a:blip r:embed="rId7">
            <a:alphaModFix/>
          </a:blip>
          <a:srcRect l="32005" t="19826" r="39798" b="9790"/>
          <a:stretch/>
        </p:blipFill>
        <p:spPr>
          <a:xfrm rot="-5400000">
            <a:off x="7824901" y="-395073"/>
            <a:ext cx="1138848" cy="2132299"/>
          </a:xfrm>
          <a:prstGeom prst="rect">
            <a:avLst/>
          </a:prstGeom>
          <a:noFill/>
          <a:ln>
            <a:noFill/>
          </a:ln>
        </p:spPr>
      </p:pic>
      <p:sp>
        <p:nvSpPr>
          <p:cNvPr id="371" name="Google Shape;371;p42">
            <a:hlinkClick r:id="rId6" action="ppaction://hlinksldjump"/>
          </p:cNvPr>
          <p:cNvSpPr txBox="1">
            <a:spLocks noGrp="1"/>
          </p:cNvSpPr>
          <p:nvPr>
            <p:ph type="ctrTitle" idx="4294967295"/>
          </p:nvPr>
        </p:nvSpPr>
        <p:spPr>
          <a:xfrm>
            <a:off x="8088800" y="399575"/>
            <a:ext cx="915900" cy="5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of Contents</a:t>
            </a:r>
            <a:endParaRPr sz="1200"/>
          </a:p>
        </p:txBody>
      </p:sp>
      <p:sp>
        <p:nvSpPr>
          <p:cNvPr id="372" name="Google Shape;372;p42">
            <a:hlinkClick r:id="rId6" action="ppaction://hlinksldjump"/>
          </p:cNvPr>
          <p:cNvSpPr/>
          <p:nvPr/>
        </p:nvSpPr>
        <p:spPr>
          <a:xfrm>
            <a:off x="7971175" y="286773"/>
            <a:ext cx="1151140" cy="768611"/>
          </a:xfrm>
          <a:custGeom>
            <a:avLst/>
            <a:gdLst/>
            <a:ahLst/>
            <a:cxnLst/>
            <a:rect l="l" t="t" r="r" b="b"/>
            <a:pathLst>
              <a:path w="23219" h="15504" extrusionOk="0">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w="28575" cap="flat" cmpd="sng">
            <a:solidFill>
              <a:srgbClr val="E06666"/>
            </a:solidFill>
            <a:prstDash val="solid"/>
            <a:round/>
            <a:headEnd type="none" w="med" len="med"/>
            <a:tailEnd type="none" w="med" len="med"/>
          </a:ln>
        </p:spPr>
      </p:sp>
      <p:sp>
        <p:nvSpPr>
          <p:cNvPr id="373" name="Google Shape;373;p42">
            <a:hlinkClick r:id="rId8" action="ppaction://hlinksldjump"/>
          </p:cNvPr>
          <p:cNvSpPr/>
          <p:nvPr/>
        </p:nvSpPr>
        <p:spPr>
          <a:xfrm>
            <a:off x="7625050" y="1793350"/>
            <a:ext cx="1730400" cy="490800"/>
          </a:xfrm>
          <a:prstGeom prst="rect">
            <a:avLst/>
          </a:prstGeom>
          <a:solidFill>
            <a:srgbClr val="FFD966"/>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a:hlinkClick r:id="rId8" action="ppaction://hlinksldjump"/>
          </p:cNvPr>
          <p:cNvSpPr txBox="1">
            <a:spLocks noGrp="1"/>
          </p:cNvSpPr>
          <p:nvPr>
            <p:ph type="ctrTitle" idx="4294967295"/>
          </p:nvPr>
        </p:nvSpPr>
        <p:spPr>
          <a:xfrm>
            <a:off x="8088800" y="18590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2</a:t>
            </a:r>
            <a:endParaRPr sz="1200"/>
          </a:p>
        </p:txBody>
      </p:sp>
      <p:sp>
        <p:nvSpPr>
          <p:cNvPr id="375" name="Google Shape;375;p42">
            <a:hlinkClick r:id="rId9" action="ppaction://hlinksldjump"/>
          </p:cNvPr>
          <p:cNvSpPr/>
          <p:nvPr/>
        </p:nvSpPr>
        <p:spPr>
          <a:xfrm>
            <a:off x="7625050" y="2346200"/>
            <a:ext cx="1730400" cy="490800"/>
          </a:xfrm>
          <a:prstGeom prst="rect">
            <a:avLst/>
          </a:prstGeom>
          <a:solidFill>
            <a:srgbClr val="EA9999"/>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a:hlinkClick r:id="rId9" action="ppaction://hlinksldjump"/>
          </p:cNvPr>
          <p:cNvSpPr txBox="1">
            <a:spLocks noGrp="1"/>
          </p:cNvSpPr>
          <p:nvPr>
            <p:ph type="ctrTitle" idx="4294967295"/>
          </p:nvPr>
        </p:nvSpPr>
        <p:spPr>
          <a:xfrm>
            <a:off x="8088800" y="241190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3</a:t>
            </a:r>
            <a:endParaRPr sz="1200"/>
          </a:p>
        </p:txBody>
      </p:sp>
      <p:sp>
        <p:nvSpPr>
          <p:cNvPr id="377" name="Google Shape;377;p42">
            <a:hlinkClick r:id="rId5" action="ppaction://hlinksldjump"/>
          </p:cNvPr>
          <p:cNvSpPr/>
          <p:nvPr/>
        </p:nvSpPr>
        <p:spPr>
          <a:xfrm rot="-5400000">
            <a:off x="7687450" y="1398100"/>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a:hlinkClick r:id="rId8" action="ppaction://hlinksldjump"/>
          </p:cNvPr>
          <p:cNvSpPr/>
          <p:nvPr/>
        </p:nvSpPr>
        <p:spPr>
          <a:xfrm rot="-5400000">
            <a:off x="7839850" y="1924488"/>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a:hlinkClick r:id="rId9" action="ppaction://hlinksldjump"/>
          </p:cNvPr>
          <p:cNvSpPr/>
          <p:nvPr/>
        </p:nvSpPr>
        <p:spPr>
          <a:xfrm rot="-5400000">
            <a:off x="7839850" y="24727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a:hlinkClick r:id="rId10" action="ppaction://hlinksldjump"/>
          </p:cNvPr>
          <p:cNvSpPr/>
          <p:nvPr/>
        </p:nvSpPr>
        <p:spPr>
          <a:xfrm>
            <a:off x="7625050" y="2899050"/>
            <a:ext cx="1730400" cy="490800"/>
          </a:xfrm>
          <a:prstGeom prst="rect">
            <a:avLst/>
          </a:prstGeom>
          <a:solidFill>
            <a:schemeClr val="accent1"/>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a:hlinkClick r:id="rId10" action="ppaction://hlinksldjump"/>
          </p:cNvPr>
          <p:cNvSpPr txBox="1">
            <a:spLocks noGrp="1"/>
          </p:cNvSpPr>
          <p:nvPr>
            <p:ph type="ctrTitle" idx="4294967295"/>
          </p:nvPr>
        </p:nvSpPr>
        <p:spPr>
          <a:xfrm>
            <a:off x="8088800" y="2964750"/>
            <a:ext cx="9159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Section 4</a:t>
            </a:r>
            <a:endParaRPr sz="1200"/>
          </a:p>
        </p:txBody>
      </p:sp>
      <p:sp>
        <p:nvSpPr>
          <p:cNvPr id="382" name="Google Shape;382;p42">
            <a:hlinkClick r:id="rId10" action="ppaction://hlinksldjump"/>
          </p:cNvPr>
          <p:cNvSpPr/>
          <p:nvPr/>
        </p:nvSpPr>
        <p:spPr>
          <a:xfrm rot="-5400000">
            <a:off x="7839850" y="302561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a:hlinkClick r:id="" action="ppaction://noaction"/>
          </p:cNvPr>
          <p:cNvSpPr/>
          <p:nvPr/>
        </p:nvSpPr>
        <p:spPr>
          <a:xfrm>
            <a:off x="7625050" y="3451900"/>
            <a:ext cx="1730400" cy="490800"/>
          </a:xfrm>
          <a:prstGeom prst="rect">
            <a:avLst/>
          </a:prstGeom>
          <a:solidFill>
            <a:schemeClr val="accent2"/>
          </a:solidFill>
          <a:ln>
            <a:noFill/>
          </a:ln>
          <a:effectLst>
            <a:outerShdw blurRad="57150" dist="19050" dir="8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a:hlinkClick r:id="" action="ppaction://noaction"/>
          </p:cNvPr>
          <p:cNvSpPr txBox="1">
            <a:spLocks noGrp="1"/>
          </p:cNvSpPr>
          <p:nvPr>
            <p:ph type="ctrTitle" idx="4294967295"/>
          </p:nvPr>
        </p:nvSpPr>
        <p:spPr>
          <a:xfrm>
            <a:off x="8088800" y="3517600"/>
            <a:ext cx="111425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Differences</a:t>
            </a:r>
            <a:endParaRPr sz="1200" dirty="0"/>
          </a:p>
        </p:txBody>
      </p:sp>
      <p:sp>
        <p:nvSpPr>
          <p:cNvPr id="385" name="Google Shape;385;p42">
            <a:hlinkClick r:id="" action="ppaction://noaction"/>
          </p:cNvPr>
          <p:cNvSpPr/>
          <p:nvPr/>
        </p:nvSpPr>
        <p:spPr>
          <a:xfrm rot="-5400000">
            <a:off x="7839850" y="3578463"/>
            <a:ext cx="194350" cy="237650"/>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rotWithShape="1">
          <a:blip r:embed="rId7">
            <a:alphaModFix/>
          </a:blip>
          <a:srcRect l="32006" t="19826" r="52023" b="9790"/>
          <a:stretch/>
        </p:blipFill>
        <p:spPr>
          <a:xfrm rot="5400000">
            <a:off x="8304487" y="3732486"/>
            <a:ext cx="690925" cy="2283952"/>
          </a:xfrm>
          <a:prstGeom prst="rect">
            <a:avLst/>
          </a:prstGeom>
          <a:noFill/>
          <a:ln>
            <a:noFill/>
          </a:ln>
        </p:spPr>
      </p:pic>
      <p:sp>
        <p:nvSpPr>
          <p:cNvPr id="387" name="Google Shape;387;p42">
            <a:hlinkClick r:id="" action="ppaction://hlinkshowjump?jump=nextslide"/>
          </p:cNvPr>
          <p:cNvSpPr/>
          <p:nvPr/>
        </p:nvSpPr>
        <p:spPr>
          <a:xfrm rot="-5400000">
            <a:off x="8596410" y="4768211"/>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a:hlinkClick r:id="" action="ppaction://hlinkshowjump?jump=previousslide"/>
          </p:cNvPr>
          <p:cNvSpPr/>
          <p:nvPr/>
        </p:nvSpPr>
        <p:spPr>
          <a:xfrm rot="5400000">
            <a:off x="7973685" y="4768208"/>
            <a:ext cx="218547" cy="267237"/>
          </a:xfrm>
          <a:custGeom>
            <a:avLst/>
            <a:gdLst/>
            <a:ahLst/>
            <a:cxnLst/>
            <a:rect l="l" t="t"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177;p35">
            <a:extLst>
              <a:ext uri="{FF2B5EF4-FFF2-40B4-BE49-F238E27FC236}">
                <a16:creationId xmlns:a16="http://schemas.microsoft.com/office/drawing/2014/main" id="{8E1D0E83-A31B-42EF-A83F-C2154B615CD7}"/>
              </a:ext>
            </a:extLst>
          </p:cNvPr>
          <p:cNvPicPr preferRelativeResize="0"/>
          <p:nvPr/>
        </p:nvPicPr>
        <p:blipFill>
          <a:blip r:embed="rId11">
            <a:alphaModFix/>
          </a:blip>
          <a:stretch>
            <a:fillRect/>
          </a:stretch>
        </p:blipFill>
        <p:spPr>
          <a:xfrm>
            <a:off x="777260" y="1946138"/>
            <a:ext cx="524431" cy="533633"/>
          </a:xfrm>
          <a:prstGeom prst="rect">
            <a:avLst/>
          </a:prstGeom>
          <a:noFill/>
          <a:ln>
            <a:noFill/>
          </a:ln>
        </p:spPr>
      </p:pic>
      <p:pic>
        <p:nvPicPr>
          <p:cNvPr id="42" name="Google Shape;367;p42">
            <a:extLst>
              <a:ext uri="{FF2B5EF4-FFF2-40B4-BE49-F238E27FC236}">
                <a16:creationId xmlns:a16="http://schemas.microsoft.com/office/drawing/2014/main" id="{33A19668-D4E8-4F31-A359-20EF840517A0}"/>
              </a:ext>
            </a:extLst>
          </p:cNvPr>
          <p:cNvPicPr preferRelativeResize="0"/>
          <p:nvPr/>
        </p:nvPicPr>
        <p:blipFill>
          <a:blip r:embed="rId4">
            <a:alphaModFix/>
          </a:blip>
          <a:stretch>
            <a:fillRect/>
          </a:stretch>
        </p:blipFill>
        <p:spPr>
          <a:xfrm>
            <a:off x="3271878" y="1959988"/>
            <a:ext cx="524431" cy="534425"/>
          </a:xfrm>
          <a:prstGeom prst="rect">
            <a:avLst/>
          </a:prstGeom>
          <a:noFill/>
          <a:ln>
            <a:noFill/>
          </a:ln>
        </p:spPr>
      </p:pic>
      <p:pic>
        <p:nvPicPr>
          <p:cNvPr id="45" name="Google Shape;177;p35">
            <a:extLst>
              <a:ext uri="{FF2B5EF4-FFF2-40B4-BE49-F238E27FC236}">
                <a16:creationId xmlns:a16="http://schemas.microsoft.com/office/drawing/2014/main" id="{8009F439-02A8-4E7D-98E3-B7372320DEB1}"/>
              </a:ext>
            </a:extLst>
          </p:cNvPr>
          <p:cNvPicPr preferRelativeResize="0"/>
          <p:nvPr/>
        </p:nvPicPr>
        <p:blipFill>
          <a:blip r:embed="rId11">
            <a:alphaModFix/>
          </a:blip>
          <a:stretch>
            <a:fillRect/>
          </a:stretch>
        </p:blipFill>
        <p:spPr>
          <a:xfrm>
            <a:off x="5242065" y="1963338"/>
            <a:ext cx="524431" cy="533633"/>
          </a:xfrm>
          <a:prstGeom prst="rect">
            <a:avLst/>
          </a:prstGeom>
          <a:noFill/>
          <a:ln>
            <a:noFill/>
          </a:ln>
        </p:spPr>
      </p:pic>
      <p:sp>
        <p:nvSpPr>
          <p:cNvPr id="32" name="Google Shape;384;p42">
            <a:hlinkClick r:id="" action="ppaction://noaction"/>
            <a:extLst>
              <a:ext uri="{FF2B5EF4-FFF2-40B4-BE49-F238E27FC236}">
                <a16:creationId xmlns:a16="http://schemas.microsoft.com/office/drawing/2014/main" id="{8DB8994E-4772-4CAC-82BA-B657F60F935B}"/>
              </a:ext>
            </a:extLst>
          </p:cNvPr>
          <p:cNvSpPr txBox="1">
            <a:spLocks/>
          </p:cNvSpPr>
          <p:nvPr/>
        </p:nvSpPr>
        <p:spPr>
          <a:xfrm>
            <a:off x="8088800" y="3516698"/>
            <a:ext cx="1114250" cy="35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2pPr>
            <a:lvl3pPr marR="0" lvl="2"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3pPr>
            <a:lvl4pPr marR="0" lvl="3"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4pPr>
            <a:lvl5pPr marR="0" lvl="4"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5pPr>
            <a:lvl6pPr marR="0" lvl="5"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6pPr>
            <a:lvl7pPr marR="0" lvl="6"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7pPr>
            <a:lvl8pPr marR="0" lvl="7"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8pPr>
            <a:lvl9pPr marR="0" lvl="8" algn="l" rtl="0">
              <a:lnSpc>
                <a:spcPct val="100000"/>
              </a:lnSpc>
              <a:spcBef>
                <a:spcPts val="0"/>
              </a:spcBef>
              <a:spcAft>
                <a:spcPts val="0"/>
              </a:spcAft>
              <a:buClr>
                <a:schemeClr val="dk1"/>
              </a:buClr>
              <a:buSzPts val="2800"/>
              <a:buFont typeface="Architects Daughter"/>
              <a:buNone/>
              <a:defRPr sz="2800" b="0" i="0" u="none" strike="noStrike" cap="none">
                <a:solidFill>
                  <a:schemeClr val="dk1"/>
                </a:solidFill>
                <a:latin typeface="Architects Daughter"/>
                <a:ea typeface="Architects Daughter"/>
                <a:cs typeface="Architects Daughter"/>
                <a:sym typeface="Architects Daughter"/>
              </a:defRPr>
            </a:lvl9pPr>
          </a:lstStyle>
          <a:p>
            <a:r>
              <a:rPr lang="en-PH" sz="1200" dirty="0"/>
              <a:t>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1000"/>
                                        <p:tgtEl>
                                          <p:spTgt spid="3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 calcmode="lin" valueType="num">
                                      <p:cBhvr additive="base">
                                        <p:cTn id="10" dur="1000"/>
                                        <p:tgtEl>
                                          <p:spTgt spid="36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64"/>
                                        </p:tgtEl>
                                        <p:attrNameLst>
                                          <p:attrName>style.visibility</p:attrName>
                                        </p:attrNameLst>
                                      </p:cBhvr>
                                      <p:to>
                                        <p:strVal val="visible"/>
                                      </p:to>
                                    </p:set>
                                    <p:anim calcmode="lin" valueType="num">
                                      <p:cBhvr additive="base">
                                        <p:cTn id="13" dur="1000"/>
                                        <p:tgtEl>
                                          <p:spTgt spid="36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6"/>
                                        </p:tgtEl>
                                        <p:attrNameLst>
                                          <p:attrName>style.visibility</p:attrName>
                                        </p:attrNameLst>
                                      </p:cBhvr>
                                      <p:to>
                                        <p:strVal val="visible"/>
                                      </p:to>
                                    </p:set>
                                    <p:anim calcmode="lin" valueType="num">
                                      <p:cBhvr additive="base">
                                        <p:cTn id="16" dur="1000"/>
                                        <p:tgtEl>
                                          <p:spTgt spid="36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active Bulletin Board by Slidesgo">
  <a:themeElements>
    <a:clrScheme name="Simple Light">
      <a:dk1>
        <a:srgbClr val="000000"/>
      </a:dk1>
      <a:lt1>
        <a:srgbClr val="F3F3F3"/>
      </a:lt1>
      <a:dk2>
        <a:srgbClr val="EA9999"/>
      </a:dk2>
      <a:lt2>
        <a:srgbClr val="F3F3F3"/>
      </a:lt2>
      <a:accent1>
        <a:srgbClr val="93C47D"/>
      </a:accent1>
      <a:accent2>
        <a:srgbClr val="FFD966"/>
      </a:accent2>
      <a:accent3>
        <a:srgbClr val="EA9999"/>
      </a:accent3>
      <a:accent4>
        <a:srgbClr val="000000"/>
      </a:accent4>
      <a:accent5>
        <a:srgbClr val="F3F3F3"/>
      </a:accent5>
      <a:accent6>
        <a:srgbClr val="FFEE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3051</Words>
  <Application>Microsoft Office PowerPoint</Application>
  <PresentationFormat>On-screen Show (16:9)</PresentationFormat>
  <Paragraphs>252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Architects Daughter</vt:lpstr>
      <vt:lpstr>Catamaran</vt:lpstr>
      <vt:lpstr>Interactive Bulletin Board by Slidesgo</vt:lpstr>
      <vt:lpstr>PHILIPPINE CONSTITUTIONS</vt:lpstr>
      <vt:lpstr> -Justice Miller, US Supreme Court</vt:lpstr>
      <vt:lpstr>Nature and Purposes</vt:lpstr>
      <vt:lpstr>Kinds of Constitutions</vt:lpstr>
      <vt:lpstr>Table of Contents</vt:lpstr>
      <vt:lpstr>Section 1</vt:lpstr>
      <vt:lpstr>1899 Constitution of the Philippines</vt:lpstr>
      <vt:lpstr>1899 Constitution of the Philippines</vt:lpstr>
      <vt:lpstr>1899 Constitution of the Philippines</vt:lpstr>
      <vt:lpstr>1899 Constitution of The Philippines</vt:lpstr>
      <vt:lpstr>Section 2</vt:lpstr>
      <vt:lpstr>The 1935 Constitution was written, approved and adopted in 1934 by the Commonwealth of the Philippines (1935–1946) and later used by the Third Republic (1946–1972). It was written with an eye to meeting the approval of the United States Government as well, so as to ensure that the U.S. would live up to its promise to grant the Philippines independence and not have a premise to hold onto its possession on the grounds that it was too politically immature and hence unready for full, real independence.  The Commonwealth Constitution was ratified to prepare the country for its independence. This constitution was dominantly influenced by the Americans, but possess the traces of the Malolos Constitution, the German, Spanish, and Mexican Constitution, constitutions of several South American countries, and the unwritten English Constitution.</vt:lpstr>
      <vt:lpstr>1935 Constitution of The Philippines</vt:lpstr>
      <vt:lpstr>1935 Constitution of The Philippines</vt:lpstr>
      <vt:lpstr>Section 3</vt:lpstr>
      <vt:lpstr>The Philippines' supreme law is the Constitution of the Philippines (Saliang Batas ng Pilipinas in the Philippines). The Constitution of 1973, composed of a preamble and 17 articles, provides for the transition of the government from the presidential system to the parliamentary system. The constitution vests the legislative power in the National Assembly.</vt:lpstr>
      <vt:lpstr>Section 1</vt:lpstr>
      <vt:lpstr>1973 Constitution of The Philippines</vt:lpstr>
      <vt:lpstr>1973 Constitution of The Philippines</vt:lpstr>
      <vt:lpstr>Section 4</vt:lpstr>
      <vt:lpstr>PowerPoint Presentation</vt:lpstr>
      <vt:lpstr>PowerPoint Presentation</vt:lpstr>
      <vt:lpstr>Differences of the Constitutions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 CONSTITUTIONS</dc:title>
  <dc:creator>hp</dc:creator>
  <cp:lastModifiedBy>Kyle Erasmo</cp:lastModifiedBy>
  <cp:revision>19</cp:revision>
  <dcterms:modified xsi:type="dcterms:W3CDTF">2022-03-09T08:59:46Z</dcterms:modified>
</cp:coreProperties>
</file>